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notesMasterIdLst>
    <p:notesMasterId r:id="rId9"/>
  </p:notesMasterIdLst>
  <p:handoutMasterIdLst>
    <p:handoutMasterId r:id="rId10"/>
  </p:handoutMasterIdLst>
  <p:sldIdLst>
    <p:sldId id="257" r:id="rId2"/>
    <p:sldId id="258" r:id="rId3"/>
    <p:sldId id="275" r:id="rId4"/>
    <p:sldId id="271" r:id="rId5"/>
    <p:sldId id="273" r:id="rId6"/>
    <p:sldId id="274" r:id="rId7"/>
    <p:sldId id="259" r:id="rId8"/>
  </p:sldIdLst>
  <p:sldSz cx="12192000" cy="6858000"/>
  <p:notesSz cx="6858000" cy="9144000"/>
  <p:defaultTextStyle>
    <a:defPPr rtl="0">
      <a:defRPr lang="en-gb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  <p15:guide id="3" pos="7296" userDrawn="1">
          <p15:clr>
            <a:srgbClr val="A4A3A4"/>
          </p15:clr>
        </p15:guide>
        <p15:guide id="4" orient="horz" pos="4128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3B4B98B0-60AC-42C2-AFA5-B58CD77FA1E5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4" autoAdjust="0"/>
    <p:restoredTop sz="89911" autoAdjust="0"/>
  </p:normalViewPr>
  <p:slideViewPr>
    <p:cSldViewPr snapToGrid="0">
      <p:cViewPr varScale="1">
        <p:scale>
          <a:sx n="44" d="100"/>
          <a:sy n="44" d="100"/>
        </p:scale>
        <p:origin x="1240" y="40"/>
      </p:cViewPr>
      <p:guideLst>
        <p:guide orient="horz" pos="2160"/>
        <p:guide pos="3840"/>
        <p:guide pos="7296"/>
        <p:guide orient="horz" pos="4128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 showGuides="1">
      <p:cViewPr varScale="1">
        <p:scale>
          <a:sx n="90" d="100"/>
          <a:sy n="90" d="100"/>
        </p:scale>
        <p:origin x="2850" y="9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microsoft.com/office/2016/11/relationships/changesInfo" Target="changesInfos/changesInfo1.xml"/><Relationship Id="rId10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Grand,PJ" userId="7f3512e0-085e-499f-a17d-dbe7ffdc1c78" providerId="ADAL" clId="{D29A84D7-6807-4316-8C07-CF0C3FAC3E35}"/>
    <pc:docChg chg="custSel addSld modSld">
      <pc:chgData name="Grand,PJ" userId="7f3512e0-085e-499f-a17d-dbe7ffdc1c78" providerId="ADAL" clId="{D29A84D7-6807-4316-8C07-CF0C3FAC3E35}" dt="2024-06-09T07:18:13.550" v="991" actId="20577"/>
      <pc:docMkLst>
        <pc:docMk/>
      </pc:docMkLst>
      <pc:sldChg chg="modSp mod">
        <pc:chgData name="Grand,PJ" userId="7f3512e0-085e-499f-a17d-dbe7ffdc1c78" providerId="ADAL" clId="{D29A84D7-6807-4316-8C07-CF0C3FAC3E35}" dt="2024-06-09T04:17:48.503" v="539" actId="20577"/>
        <pc:sldMkLst>
          <pc:docMk/>
          <pc:sldMk cId="1851896080" sldId="258"/>
        </pc:sldMkLst>
        <pc:spChg chg="mod">
          <ac:chgData name="Grand,PJ" userId="7f3512e0-085e-499f-a17d-dbe7ffdc1c78" providerId="ADAL" clId="{D29A84D7-6807-4316-8C07-CF0C3FAC3E35}" dt="2024-06-09T04:15:10.439" v="89" actId="20577"/>
          <ac:spMkLst>
            <pc:docMk/>
            <pc:sldMk cId="1851896080" sldId="258"/>
            <ac:spMk id="2" creationId="{00000000-0000-0000-0000-000000000000}"/>
          </ac:spMkLst>
        </pc:spChg>
        <pc:spChg chg="mod">
          <ac:chgData name="Grand,PJ" userId="7f3512e0-085e-499f-a17d-dbe7ffdc1c78" providerId="ADAL" clId="{D29A84D7-6807-4316-8C07-CF0C3FAC3E35}" dt="2024-06-09T04:17:48.503" v="539" actId="20577"/>
          <ac:spMkLst>
            <pc:docMk/>
            <pc:sldMk cId="1851896080" sldId="258"/>
            <ac:spMk id="3" creationId="{00000000-0000-0000-0000-000000000000}"/>
          </ac:spMkLst>
        </pc:spChg>
      </pc:sldChg>
      <pc:sldChg chg="modSp mod">
        <pc:chgData name="Grand,PJ" userId="7f3512e0-085e-499f-a17d-dbe7ffdc1c78" providerId="ADAL" clId="{D29A84D7-6807-4316-8C07-CF0C3FAC3E35}" dt="2024-06-09T07:18:13.550" v="991" actId="20577"/>
        <pc:sldMkLst>
          <pc:docMk/>
          <pc:sldMk cId="997860157" sldId="259"/>
        </pc:sldMkLst>
        <pc:spChg chg="mod">
          <ac:chgData name="Grand,PJ" userId="7f3512e0-085e-499f-a17d-dbe7ffdc1c78" providerId="ADAL" clId="{D29A84D7-6807-4316-8C07-CF0C3FAC3E35}" dt="2024-06-09T07:18:13.550" v="991" actId="20577"/>
          <ac:spMkLst>
            <pc:docMk/>
            <pc:sldMk cId="997860157" sldId="259"/>
            <ac:spMk id="3" creationId="{00000000-0000-0000-0000-000000000000}"/>
          </ac:spMkLst>
        </pc:spChg>
      </pc:sldChg>
      <pc:sldChg chg="modSp mod">
        <pc:chgData name="Grand,PJ" userId="7f3512e0-085e-499f-a17d-dbe7ffdc1c78" providerId="ADAL" clId="{D29A84D7-6807-4316-8C07-CF0C3FAC3E35}" dt="2024-06-09T05:00:31.820" v="702" actId="20577"/>
        <pc:sldMkLst>
          <pc:docMk/>
          <pc:sldMk cId="2481521286" sldId="271"/>
        </pc:sldMkLst>
        <pc:spChg chg="mod">
          <ac:chgData name="Grand,PJ" userId="7f3512e0-085e-499f-a17d-dbe7ffdc1c78" providerId="ADAL" clId="{D29A84D7-6807-4316-8C07-CF0C3FAC3E35}" dt="2024-06-09T05:00:31.820" v="702" actId="20577"/>
          <ac:spMkLst>
            <pc:docMk/>
            <pc:sldMk cId="2481521286" sldId="271"/>
            <ac:spMk id="2" creationId="{00000000-0000-0000-0000-000000000000}"/>
          </ac:spMkLst>
        </pc:spChg>
        <pc:spChg chg="mod">
          <ac:chgData name="Grand,PJ" userId="7f3512e0-085e-499f-a17d-dbe7ffdc1c78" providerId="ADAL" clId="{D29A84D7-6807-4316-8C07-CF0C3FAC3E35}" dt="2024-06-09T05:00:13.789" v="687" actId="20577"/>
          <ac:spMkLst>
            <pc:docMk/>
            <pc:sldMk cId="2481521286" sldId="271"/>
            <ac:spMk id="3" creationId="{00000000-0000-0000-0000-000000000000}"/>
          </ac:spMkLst>
        </pc:spChg>
      </pc:sldChg>
      <pc:sldChg chg="modSp mod">
        <pc:chgData name="Grand,PJ" userId="7f3512e0-085e-499f-a17d-dbe7ffdc1c78" providerId="ADAL" clId="{D29A84D7-6807-4316-8C07-CF0C3FAC3E35}" dt="2024-06-09T05:17:05.667" v="758" actId="20577"/>
        <pc:sldMkLst>
          <pc:docMk/>
          <pc:sldMk cId="1676829128" sldId="273"/>
        </pc:sldMkLst>
        <pc:spChg chg="mod">
          <ac:chgData name="Grand,PJ" userId="7f3512e0-085e-499f-a17d-dbe7ffdc1c78" providerId="ADAL" clId="{D29A84D7-6807-4316-8C07-CF0C3FAC3E35}" dt="2024-06-09T05:17:05.667" v="758" actId="20577"/>
          <ac:spMkLst>
            <pc:docMk/>
            <pc:sldMk cId="1676829128" sldId="273"/>
            <ac:spMk id="3" creationId="{00000000-0000-0000-0000-000000000000}"/>
          </ac:spMkLst>
        </pc:spChg>
      </pc:sldChg>
      <pc:sldChg chg="modSp add mod">
        <pc:chgData name="Grand,PJ" userId="7f3512e0-085e-499f-a17d-dbe7ffdc1c78" providerId="ADAL" clId="{D29A84D7-6807-4316-8C07-CF0C3FAC3E35}" dt="2024-06-09T04:38:17.702" v="572" actId="20577"/>
        <pc:sldMkLst>
          <pc:docMk/>
          <pc:sldMk cId="2491774204" sldId="275"/>
        </pc:sldMkLst>
        <pc:spChg chg="mod">
          <ac:chgData name="Grand,PJ" userId="7f3512e0-085e-499f-a17d-dbe7ffdc1c78" providerId="ADAL" clId="{D29A84D7-6807-4316-8C07-CF0C3FAC3E35}" dt="2024-06-09T04:38:17.702" v="572" actId="20577"/>
          <ac:spMkLst>
            <pc:docMk/>
            <pc:sldMk cId="2491774204" sldId="275"/>
            <ac:spMk id="3" creationId="{00000000-0000-0000-0000-000000000000}"/>
          </ac:spMkLst>
        </pc:sp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BE3387C1-8EFB-44F7-8485-D662F1CF7333}" type="datetime1">
              <a:rPr lang="en-GB" smtClean="0"/>
              <a:t>09/06/2024</a:t>
            </a:fld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C64E50CC-F33A-4EF4-9F12-93EC4A21A0CF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23295073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en-GB" noProof="0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88D6434E-09F1-48C0-A525-B5A7008B7802}" type="datetime1">
              <a:rPr lang="en-GB" noProof="0" smtClean="0"/>
              <a:t>09/06/2024</a:t>
            </a:fld>
            <a:endParaRPr lang="en-GB" noProof="0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en-GB" noProof="0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en-GB" noProof="0" dirty="0"/>
              <a:t>Click to edit Master text styles</a:t>
            </a:r>
          </a:p>
          <a:p>
            <a:pPr lvl="1" rtl="0"/>
            <a:r>
              <a:rPr lang="en-GB" noProof="0" dirty="0"/>
              <a:t>Second level</a:t>
            </a:r>
          </a:p>
          <a:p>
            <a:pPr lvl="2" rtl="0"/>
            <a:r>
              <a:rPr lang="en-GB" noProof="0" dirty="0"/>
              <a:t>Third level</a:t>
            </a:r>
          </a:p>
          <a:p>
            <a:pPr lvl="3" rtl="0"/>
            <a:r>
              <a:rPr lang="en-GB" noProof="0" dirty="0"/>
              <a:t>Fourth level</a:t>
            </a:r>
          </a:p>
          <a:p>
            <a:pPr lvl="4" rtl="0"/>
            <a:r>
              <a:rPr lang="en-GB" noProof="0" dirty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en-GB" noProof="0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32674CE4-FBD8-4481-AEFB-CA53E599A745}" type="slidenum">
              <a:rPr lang="en-GB" noProof="0" smtClean="0"/>
              <a:t>‹#›</a:t>
            </a:fld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1273268184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32674CE4-FBD8-4481-AEFB-CA53E599A745}" type="slidenum">
              <a:rPr lang="en-GB" smtClean="0"/>
              <a:t>1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14797424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marL="171450" indent="-171450" rtl="0">
              <a:buFont typeface="Arial" panose="020B0604020202020204" pitchFamily="34" charset="0"/>
              <a:buChar char="•"/>
            </a:pPr>
            <a:r>
              <a:rPr lang="en-GB" dirty="0"/>
              <a:t>How presentation will benefit audience: Adult learners are more interested in a subject if they know how or why it is important to them.</a:t>
            </a:r>
          </a:p>
          <a:p>
            <a:pPr marL="171450" indent="-171450" rtl="0">
              <a:buFont typeface="Arial" panose="020B0604020202020204" pitchFamily="34" charset="0"/>
              <a:buChar char="•"/>
            </a:pPr>
            <a:r>
              <a:rPr lang="en-GB" dirty="0"/>
              <a:t>Presenter’s level of expertise in the subject: Briefly state your credentials in this area, or explain why participants should listen to you.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CF2FD335-6D8E-486A-8F5F-DFC7325903FF}" type="slidenum">
              <a:rPr lang="en-GB" smtClean="0"/>
              <a:t>2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1886700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marL="171450" indent="-171450" rtl="0">
              <a:buFont typeface="Arial" panose="020B0604020202020204" pitchFamily="34" charset="0"/>
              <a:buChar char="•"/>
            </a:pPr>
            <a:r>
              <a:rPr lang="en-GB" dirty="0"/>
              <a:t>How presentation will benefit audience: Adult learners are more interested in a subject if they know how or why it is important to them.</a:t>
            </a:r>
          </a:p>
          <a:p>
            <a:pPr marL="171450" indent="-171450" rtl="0">
              <a:buFont typeface="Arial" panose="020B0604020202020204" pitchFamily="34" charset="0"/>
              <a:buChar char="•"/>
            </a:pPr>
            <a:r>
              <a:rPr lang="en-GB" dirty="0"/>
              <a:t>Presenter’s level of expertise in the subject: Briefly state your credentials in this area, or explain why participants should listen to you.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CF2FD335-6D8E-486A-8F5F-DFC7325903FF}" type="slidenum">
              <a:rPr lang="en-GB" smtClean="0"/>
              <a:t>3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07215793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marL="171450" indent="-171450" rtl="0">
              <a:buFont typeface="Arial" panose="020B0604020202020204" pitchFamily="34" charset="0"/>
              <a:buChar char="•"/>
            </a:pPr>
            <a:r>
              <a:rPr lang="en-GB" dirty="0"/>
              <a:t>How presentation will benefit audience: Adult learners are more interested in a subject if they know how or why it is important to them.</a:t>
            </a:r>
          </a:p>
          <a:p>
            <a:pPr marL="171450" indent="-171450" rtl="0">
              <a:buFont typeface="Arial" panose="020B0604020202020204" pitchFamily="34" charset="0"/>
              <a:buChar char="•"/>
            </a:pPr>
            <a:r>
              <a:rPr lang="en-GB" dirty="0"/>
              <a:t>Presenter’s level of expertise in the subject: Briefly state your credentials in this area, or explain why participants should listen to you.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CF2FD335-6D8E-486A-8F5F-DFC7325903FF}" type="slidenum">
              <a:rPr lang="en-GB" smtClean="0"/>
              <a:t>4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95736807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marL="171450" indent="-171450" rtl="0">
              <a:buFont typeface="Arial" panose="020B0604020202020204" pitchFamily="34" charset="0"/>
              <a:buChar char="•"/>
            </a:pPr>
            <a:r>
              <a:rPr lang="en-GB" dirty="0"/>
              <a:t>How presentation will benefit audience: Adult learners are more interested in a subject if they know how or why it is important to them.</a:t>
            </a:r>
          </a:p>
          <a:p>
            <a:pPr marL="171450" indent="-171450" rtl="0">
              <a:buFont typeface="Arial" panose="020B0604020202020204" pitchFamily="34" charset="0"/>
              <a:buChar char="•"/>
            </a:pPr>
            <a:r>
              <a:rPr lang="en-GB" dirty="0"/>
              <a:t>Presenter’s level of expertise in the subject: Briefly state your credentials in this area, or explain why participants should listen to you.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CF2FD335-6D8E-486A-8F5F-DFC7325903FF}" type="slidenum">
              <a:rPr lang="en-GB" smtClean="0"/>
              <a:t>5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20195508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marL="171450" indent="-171450" rtl="0">
              <a:buFont typeface="Arial" panose="020B0604020202020204" pitchFamily="34" charset="0"/>
              <a:buChar char="•"/>
            </a:pPr>
            <a:r>
              <a:rPr lang="en-GB" dirty="0"/>
              <a:t>How presentation will benefit audience: Adult learners are more interested in a subject if they know how or why it is important to them.</a:t>
            </a:r>
          </a:p>
          <a:p>
            <a:pPr marL="171450" indent="-171450" rtl="0">
              <a:buFont typeface="Arial" panose="020B0604020202020204" pitchFamily="34" charset="0"/>
              <a:buChar char="•"/>
            </a:pPr>
            <a:r>
              <a:rPr lang="en-GB" dirty="0"/>
              <a:t>Presenter’s level of expertise in the subject: Briefly state your credentials in this area, or explain why participants should listen to you.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CF2FD335-6D8E-486A-8F5F-DFC7325903FF}" type="slidenum">
              <a:rPr lang="en-GB" smtClean="0"/>
              <a:t>6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4910789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r>
              <a:rPr lang="en-GB" dirty="0"/>
              <a:t>Lesson descriptions should be brief.</a:t>
            </a:r>
          </a:p>
          <a:p>
            <a:pPr rtl="0"/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CF2FD335-6D8E-486A-8F5F-DFC7325903FF}" type="slidenum">
              <a:rPr lang="en-GB" smtClean="0"/>
              <a:t>7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5587111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/>
          <p:nvPr/>
        </p:nvSpPr>
        <p:spPr>
          <a:xfrm>
            <a:off x="0" y="0"/>
            <a:ext cx="12192000" cy="3701700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 eaLnBrk="1" latinLnBrk="0" hangingPunct="1"/>
            <a:endParaRPr kumimoji="0" lang="en-GB" sz="1800" noProof="0" dirty="0"/>
          </a:p>
        </p:txBody>
      </p:sp>
      <p:sp>
        <p:nvSpPr>
          <p:cNvPr id="23" name="Rectangle 22"/>
          <p:cNvSpPr/>
          <p:nvPr/>
        </p:nvSpPr>
        <p:spPr>
          <a:xfrm flipV="1">
            <a:off x="7213577" y="3810001"/>
            <a:ext cx="4978425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 eaLnBrk="1" latinLnBrk="0" hangingPunct="1"/>
            <a:endParaRPr kumimoji="0" lang="en-GB" sz="1800" noProof="0" dirty="0"/>
          </a:p>
        </p:txBody>
      </p:sp>
      <p:sp>
        <p:nvSpPr>
          <p:cNvPr id="24" name="Rectangle 23"/>
          <p:cNvSpPr/>
          <p:nvPr/>
        </p:nvSpPr>
        <p:spPr>
          <a:xfrm flipV="1">
            <a:off x="7213601" y="3897010"/>
            <a:ext cx="4978401" cy="192024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 eaLnBrk="1" latinLnBrk="0" hangingPunct="1"/>
            <a:endParaRPr kumimoji="0" lang="en-GB" sz="1800" noProof="0" dirty="0"/>
          </a:p>
        </p:txBody>
      </p:sp>
      <p:sp>
        <p:nvSpPr>
          <p:cNvPr id="25" name="Rectangle 24"/>
          <p:cNvSpPr/>
          <p:nvPr/>
        </p:nvSpPr>
        <p:spPr>
          <a:xfrm flipV="1">
            <a:off x="7213601" y="4115167"/>
            <a:ext cx="4978401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 eaLnBrk="1" latinLnBrk="0" hangingPunct="1"/>
            <a:endParaRPr kumimoji="0" lang="en-GB" sz="1800" noProof="0" dirty="0"/>
          </a:p>
        </p:txBody>
      </p:sp>
      <p:sp>
        <p:nvSpPr>
          <p:cNvPr id="26" name="Rectangle 25"/>
          <p:cNvSpPr/>
          <p:nvPr/>
        </p:nvSpPr>
        <p:spPr>
          <a:xfrm flipV="1">
            <a:off x="7213600" y="4164403"/>
            <a:ext cx="2621280" cy="18288"/>
          </a:xfrm>
          <a:prstGeom prst="rect">
            <a:avLst/>
          </a:prstGeom>
          <a:solidFill>
            <a:schemeClr val="accent2">
              <a:alpha val="6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 eaLnBrk="1" latinLnBrk="0" hangingPunct="1"/>
            <a:endParaRPr kumimoji="0" lang="en-GB" sz="1800" noProof="0" dirty="0"/>
          </a:p>
        </p:txBody>
      </p:sp>
      <p:sp>
        <p:nvSpPr>
          <p:cNvPr id="27" name="Rectangle 26"/>
          <p:cNvSpPr/>
          <p:nvPr/>
        </p:nvSpPr>
        <p:spPr>
          <a:xfrm flipV="1">
            <a:off x="7213600" y="4199572"/>
            <a:ext cx="2621280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 eaLnBrk="1" latinLnBrk="0" hangingPunct="1"/>
            <a:endParaRPr kumimoji="0" lang="en-GB" sz="1800" noProof="0" dirty="0"/>
          </a:p>
        </p:txBody>
      </p:sp>
      <p:sp useBgFill="1">
        <p:nvSpPr>
          <p:cNvPr id="30" name="Rounded Rectangle 29"/>
          <p:cNvSpPr/>
          <p:nvPr/>
        </p:nvSpPr>
        <p:spPr bwMode="white">
          <a:xfrm>
            <a:off x="7213600" y="3962400"/>
            <a:ext cx="408432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 eaLnBrk="1" latinLnBrk="0" hangingPunct="1"/>
            <a:endParaRPr kumimoji="0" lang="en-GB" sz="1800" noProof="0" dirty="0"/>
          </a:p>
        </p:txBody>
      </p:sp>
      <p:sp useBgFill="1">
        <p:nvSpPr>
          <p:cNvPr id="31" name="Rounded Rectangle 30"/>
          <p:cNvSpPr/>
          <p:nvPr/>
        </p:nvSpPr>
        <p:spPr bwMode="white">
          <a:xfrm>
            <a:off x="9835343" y="4060983"/>
            <a:ext cx="21336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 eaLnBrk="1" latinLnBrk="0" hangingPunct="1"/>
            <a:endParaRPr kumimoji="0" lang="en-GB" sz="1800" noProof="0" dirty="0"/>
          </a:p>
        </p:txBody>
      </p:sp>
      <p:sp>
        <p:nvSpPr>
          <p:cNvPr id="7" name="Rectangle 6"/>
          <p:cNvSpPr/>
          <p:nvPr/>
        </p:nvSpPr>
        <p:spPr>
          <a:xfrm>
            <a:off x="1" y="3649662"/>
            <a:ext cx="12192000" cy="244170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 eaLnBrk="1" latinLnBrk="0" hangingPunct="1"/>
            <a:endParaRPr kumimoji="0" lang="en-GB" sz="1800" noProof="0" dirty="0"/>
          </a:p>
        </p:txBody>
      </p:sp>
      <p:sp>
        <p:nvSpPr>
          <p:cNvPr id="10" name="Rectangle 9"/>
          <p:cNvSpPr/>
          <p:nvPr/>
        </p:nvSpPr>
        <p:spPr>
          <a:xfrm>
            <a:off x="1" y="3675528"/>
            <a:ext cx="12192001" cy="14067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 eaLnBrk="1" latinLnBrk="0" hangingPunct="1"/>
            <a:endParaRPr kumimoji="0" lang="en-GB" sz="1800" noProof="0" dirty="0"/>
          </a:p>
        </p:txBody>
      </p:sp>
      <p:sp>
        <p:nvSpPr>
          <p:cNvPr id="11" name="Rectangle 10"/>
          <p:cNvSpPr/>
          <p:nvPr/>
        </p:nvSpPr>
        <p:spPr>
          <a:xfrm flipV="1">
            <a:off x="8552068" y="3643090"/>
            <a:ext cx="3639933" cy="2484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 eaLnBrk="1" latinLnBrk="0" hangingPunct="1"/>
            <a:endParaRPr kumimoji="0" lang="en-GB" sz="1800" noProof="0" dirty="0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609600" y="2389009"/>
            <a:ext cx="11277600" cy="1470025"/>
          </a:xfrm>
        </p:spPr>
        <p:txBody>
          <a:bodyPr rtlCol="0" anchor="b"/>
          <a:lstStyle>
            <a:lvl1pPr>
              <a:defRPr sz="4400">
                <a:solidFill>
                  <a:schemeClr val="bg1"/>
                </a:solidFill>
              </a:defRPr>
            </a:lvl1pPr>
          </a:lstStyle>
          <a:p>
            <a:pPr rtl="0"/>
            <a:r>
              <a:rPr lang="en-US" noProof="0"/>
              <a:t>Click to edit Master title style</a:t>
            </a:r>
            <a:endParaRPr lang="en-GB" noProof="0" dirty="0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609600" y="3899938"/>
            <a:ext cx="6604000" cy="1752600"/>
          </a:xfrm>
        </p:spPr>
        <p:txBody>
          <a:bodyPr rtlCol="0"/>
          <a:lstStyle>
            <a:lvl1pPr marL="64008" indent="0" algn="l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pPr rtl="0"/>
            <a:r>
              <a:rPr lang="en-US" noProof="0"/>
              <a:t>Click to edit Master subtitle style</a:t>
            </a:r>
            <a:endParaRPr lang="en-GB" noProof="0" dirty="0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7265116" y="4205288"/>
            <a:ext cx="1727200" cy="457200"/>
          </a:xfrm>
        </p:spPr>
        <p:txBody>
          <a:bodyPr rtlCol="0"/>
          <a:lstStyle>
            <a:lvl1pPr>
              <a:defRPr>
                <a:solidFill>
                  <a:schemeClr val="accent2">
                    <a:lumMod val="75000"/>
                  </a:schemeClr>
                </a:solidFill>
              </a:defRPr>
            </a:lvl1pPr>
          </a:lstStyle>
          <a:p>
            <a:pPr rtl="0"/>
            <a:r>
              <a:rPr lang="en-GB" noProof="0" dirty="0"/>
              <a:t>Add a footer</a:t>
            </a:r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>
          <a:xfrm>
            <a:off x="9043832" y="4206240"/>
            <a:ext cx="1280160" cy="457200"/>
          </a:xfrm>
        </p:spPr>
        <p:txBody>
          <a:bodyPr rtlCol="0"/>
          <a:lstStyle>
            <a:lvl1pPr>
              <a:defRPr>
                <a:solidFill>
                  <a:schemeClr val="accent2">
                    <a:lumMod val="75000"/>
                  </a:schemeClr>
                </a:solidFill>
              </a:defRPr>
            </a:lvl1pPr>
          </a:lstStyle>
          <a:p>
            <a:pPr rtl="0"/>
            <a:fld id="{B4AAD351-6347-4318-B935-1E0F1B6A61D6}" type="datetime1">
              <a:rPr lang="en-GB" noProof="0" smtClean="0"/>
              <a:t>09/06/2024</a:t>
            </a:fld>
            <a:endParaRPr lang="en-GB" noProof="0" dirty="0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11093451" y="1136"/>
            <a:ext cx="996949" cy="365760"/>
          </a:xfrm>
        </p:spPr>
        <p:txBody>
          <a:bodyPr rtlCol="0"/>
          <a:lstStyle>
            <a:lvl1pPr algn="r">
              <a:defRPr sz="1800">
                <a:solidFill>
                  <a:schemeClr val="bg1"/>
                </a:solidFill>
              </a:defRPr>
            </a:lvl1pPr>
          </a:lstStyle>
          <a:p>
            <a:pPr rtl="0"/>
            <a:fld id="{401CF334-2D5C-4859-84A6-CA7E6E43FAEB}" type="slidenum">
              <a:rPr lang="en-GB" noProof="0" smtClean="0"/>
              <a:t>‹#›</a:t>
            </a:fld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36011521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n-US" noProof="0"/>
              <a:t>Click to edit Master title style</a:t>
            </a:r>
            <a:endParaRPr lang="en-GB" noProof="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rtlCol="0"/>
          <a:lstStyle>
            <a:lvl1pPr>
              <a:defRPr/>
            </a:lvl1pPr>
            <a:lvl5pPr>
              <a:defRPr/>
            </a:lvl5pPr>
            <a:lvl6pPr>
              <a:defRPr/>
            </a:lvl6pPr>
          </a:lstStyle>
          <a:p>
            <a:pPr lvl="0" rtl="0" eaLnBrk="1" latinLnBrk="0" hangingPunct="1"/>
            <a:r>
              <a:rPr lang="en-US" noProof="0"/>
              <a:t>Click to edit Master text styles</a:t>
            </a:r>
          </a:p>
          <a:p>
            <a:pPr lvl="1" rtl="0" eaLnBrk="1" latinLnBrk="0" hangingPunct="1"/>
            <a:r>
              <a:rPr lang="en-US" noProof="0"/>
              <a:t>Second level</a:t>
            </a:r>
          </a:p>
          <a:p>
            <a:pPr lvl="2" rtl="0" eaLnBrk="1" latinLnBrk="0" hangingPunct="1"/>
            <a:r>
              <a:rPr lang="en-US" noProof="0"/>
              <a:t>Third level</a:t>
            </a:r>
          </a:p>
          <a:p>
            <a:pPr lvl="3" rtl="0" eaLnBrk="1" latinLnBrk="0" hangingPunct="1"/>
            <a:r>
              <a:rPr lang="en-US" noProof="0"/>
              <a:t>Fourth level</a:t>
            </a:r>
          </a:p>
          <a:p>
            <a:pPr lvl="4" rtl="0" eaLnBrk="1" latinLnBrk="0" hangingPunct="1"/>
            <a:r>
              <a:rPr lang="en-US" noProof="0"/>
              <a:t>Fifth level</a:t>
            </a:r>
            <a:endParaRPr kumimoji="0" lang="en-GB" noProof="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n-GB" noProof="0" dirty="0"/>
              <a:t>Add a footer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71F23539-3F81-4F1E-A9B7-5CE0C1986E23}" type="datetime1">
              <a:rPr lang="en-GB" noProof="0" smtClean="0"/>
              <a:t>09/06/2024</a:t>
            </a:fld>
            <a:endParaRPr lang="en-GB" noProof="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401CF334-2D5C-4859-84A6-CA7E6E43FAEB}" type="slidenum">
              <a:rPr lang="en-GB" noProof="0" smtClean="0"/>
              <a:t>‹#›</a:t>
            </a:fld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35943031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1968322"/>
            <a:ext cx="10363200" cy="1362075"/>
          </a:xfrm>
        </p:spPr>
        <p:txBody>
          <a:bodyPr rtlCol="0" anchor="b">
            <a:noAutofit/>
          </a:bodyPr>
          <a:lstStyle>
            <a:lvl1pPr algn="l">
              <a:buNone/>
              <a:defRPr sz="4300" b="1" cap="none" baseline="0">
                <a:ln w="12700">
                  <a:solidFill>
                    <a:schemeClr val="accent2">
                      <a:shade val="90000"/>
                      <a:satMod val="150000"/>
                    </a:schemeClr>
                  </a:solidFill>
                </a:ln>
                <a:solidFill>
                  <a:schemeClr val="accent2"/>
                </a:solidFill>
                <a:effectLst/>
              </a:defRPr>
            </a:lvl1pPr>
          </a:lstStyle>
          <a:p>
            <a:pPr rtl="0"/>
            <a:r>
              <a:rPr lang="en-US" noProof="0"/>
              <a:t>Click to edit Master title style</a:t>
            </a:r>
            <a:endParaRPr kumimoji="0" lang="en-GB" noProof="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3367088"/>
            <a:ext cx="10363200" cy="1509712"/>
          </a:xfrm>
        </p:spPr>
        <p:txBody>
          <a:bodyPr rtlCol="0" anchor="t"/>
          <a:lstStyle>
            <a:lvl1pPr marL="45720" indent="0">
              <a:buNone/>
              <a:defRPr sz="2100" b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rtl="0" eaLnBrk="1" latinLnBrk="0" hangingPunct="1"/>
            <a:r>
              <a:rPr lang="en-US" noProof="0"/>
              <a:t>Click to edit Master text styles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n-GB" noProof="0" dirty="0"/>
              <a:t>Add a footer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56854DA5-E4EE-42EA-9BC9-3160B1480769}" type="datetime1">
              <a:rPr lang="en-GB" noProof="0" smtClean="0"/>
              <a:t>09/06/2024</a:t>
            </a:fld>
            <a:endParaRPr lang="en-GB" noProof="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401CF334-2D5C-4859-84A6-CA7E6E43FAEB}" type="slidenum">
              <a:rPr lang="en-GB" noProof="0" smtClean="0"/>
              <a:t>‹#›</a:t>
            </a:fld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27051272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n-US" noProof="0"/>
              <a:t>Click to edit Master title style</a:t>
            </a:r>
            <a:endParaRPr lang="en-GB" noProof="0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2249425"/>
            <a:ext cx="5384800" cy="4341875"/>
          </a:xfrm>
        </p:spPr>
        <p:txBody>
          <a:bodyPr rtlCol="0"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rtl="0" eaLnBrk="1" latinLnBrk="0" hangingPunct="1"/>
            <a:r>
              <a:rPr lang="en-US" noProof="0"/>
              <a:t>Click to edit Master text styles</a:t>
            </a:r>
          </a:p>
          <a:p>
            <a:pPr lvl="1" rtl="0" eaLnBrk="1" latinLnBrk="0" hangingPunct="1"/>
            <a:r>
              <a:rPr lang="en-US" noProof="0"/>
              <a:t>Second level</a:t>
            </a:r>
          </a:p>
          <a:p>
            <a:pPr lvl="2" rtl="0" eaLnBrk="1" latinLnBrk="0" hangingPunct="1"/>
            <a:r>
              <a:rPr lang="en-US" noProof="0"/>
              <a:t>Third level</a:t>
            </a:r>
          </a:p>
          <a:p>
            <a:pPr lvl="3" rtl="0" eaLnBrk="1" latinLnBrk="0" hangingPunct="1"/>
            <a:r>
              <a:rPr lang="en-US" noProof="0"/>
              <a:t>Fourth level</a:t>
            </a:r>
          </a:p>
          <a:p>
            <a:pPr lvl="4" rtl="0" eaLnBrk="1" latinLnBrk="0" hangingPunct="1"/>
            <a:r>
              <a:rPr lang="en-US" noProof="0"/>
              <a:t>Fifth level</a:t>
            </a:r>
            <a:endParaRPr kumimoji="0" lang="en-GB" noProof="0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2249425"/>
            <a:ext cx="5384800" cy="4341875"/>
          </a:xfrm>
        </p:spPr>
        <p:txBody>
          <a:bodyPr rtlCol="0"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rtl="0" eaLnBrk="1" latinLnBrk="0" hangingPunct="1"/>
            <a:r>
              <a:rPr lang="en-US" noProof="0"/>
              <a:t>Click to edit Master text styles</a:t>
            </a:r>
          </a:p>
          <a:p>
            <a:pPr lvl="1" rtl="0" eaLnBrk="1" latinLnBrk="0" hangingPunct="1"/>
            <a:r>
              <a:rPr lang="en-US" noProof="0"/>
              <a:t>Second level</a:t>
            </a:r>
          </a:p>
          <a:p>
            <a:pPr lvl="2" rtl="0" eaLnBrk="1" latinLnBrk="0" hangingPunct="1"/>
            <a:r>
              <a:rPr lang="en-US" noProof="0"/>
              <a:t>Third level</a:t>
            </a:r>
          </a:p>
          <a:p>
            <a:pPr lvl="3" rtl="0" eaLnBrk="1" latinLnBrk="0" hangingPunct="1"/>
            <a:r>
              <a:rPr lang="en-US" noProof="0"/>
              <a:t>Fourth level</a:t>
            </a:r>
          </a:p>
          <a:p>
            <a:pPr lvl="4" rtl="0" eaLnBrk="1" latinLnBrk="0" hangingPunct="1"/>
            <a:r>
              <a:rPr lang="en-US" noProof="0"/>
              <a:t>Fifth level</a:t>
            </a:r>
            <a:endParaRPr kumimoji="0" lang="en-GB" noProof="0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n-GB" noProof="0" dirty="0"/>
              <a:t>Add a footer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E9A1BF5D-7537-4BA8-9976-6302714DE26C}" type="datetime1">
              <a:rPr lang="en-GB" noProof="0" smtClean="0"/>
              <a:t>09/06/2024</a:t>
            </a:fld>
            <a:endParaRPr lang="en-GB" noProof="0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401CF334-2D5C-4859-84A6-CA7E6E43FAEB}" type="slidenum">
              <a:rPr lang="en-GB" noProof="0" smtClean="0"/>
              <a:t>‹#›</a:t>
            </a:fld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34464451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0" orient="horz" pos="2160" userDrawn="1">
          <p15:clr>
            <a:srgbClr val="FBAE40"/>
          </p15:clr>
        </p15:guide>
        <p15:guide id="1" pos="3840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8000" y="1143000"/>
            <a:ext cx="11176000" cy="1069848"/>
          </a:xfrm>
        </p:spPr>
        <p:txBody>
          <a:bodyPr rtlCol="0" anchor="ctr"/>
          <a:lstStyle>
            <a:lvl1pPr>
              <a:defRPr sz="4000" b="0" i="0" cap="none" baseline="0"/>
            </a:lvl1pPr>
          </a:lstStyle>
          <a:p>
            <a:pPr rtl="0"/>
            <a:r>
              <a:rPr lang="en-US" noProof="0"/>
              <a:t>Click to edit Master title style</a:t>
            </a:r>
            <a:endParaRPr lang="en-GB" noProof="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8000" y="2244970"/>
            <a:ext cx="5388864" cy="457200"/>
          </a:xfrm>
          <a:solidFill>
            <a:schemeClr val="accent2">
              <a:lumMod val="60000"/>
              <a:lumOff val="4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rtlCol="0"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rtl="0" eaLnBrk="1" latinLnBrk="0" hangingPunct="1"/>
            <a:r>
              <a:rPr lang="en-US" noProof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508000" y="2708519"/>
            <a:ext cx="5388864" cy="3886200"/>
          </a:xfrm>
        </p:spPr>
        <p:txBody>
          <a:bodyPr rtlCol="0"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rtl="0" eaLnBrk="1" latinLnBrk="0" hangingPunct="1"/>
            <a:r>
              <a:rPr lang="en-US" noProof="0"/>
              <a:t>Click to edit Master text styles</a:t>
            </a:r>
          </a:p>
          <a:p>
            <a:pPr lvl="1" rtl="0" eaLnBrk="1" latinLnBrk="0" hangingPunct="1"/>
            <a:r>
              <a:rPr lang="en-US" noProof="0"/>
              <a:t>Second level</a:t>
            </a:r>
          </a:p>
          <a:p>
            <a:pPr lvl="2" rtl="0" eaLnBrk="1" latinLnBrk="0" hangingPunct="1"/>
            <a:r>
              <a:rPr lang="en-US" noProof="0"/>
              <a:t>Third level</a:t>
            </a:r>
          </a:p>
          <a:p>
            <a:pPr lvl="3" rtl="0" eaLnBrk="1" latinLnBrk="0" hangingPunct="1"/>
            <a:r>
              <a:rPr lang="en-US" noProof="0"/>
              <a:t>Fourth level</a:t>
            </a:r>
          </a:p>
          <a:p>
            <a:pPr lvl="4" rtl="0" eaLnBrk="1" latinLnBrk="0" hangingPunct="1"/>
            <a:r>
              <a:rPr lang="en-US" noProof="0"/>
              <a:t>Fifth level</a:t>
            </a:r>
            <a:endParaRPr kumimoji="0" lang="en-GB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6294968" y="2244970"/>
            <a:ext cx="5389033" cy="457200"/>
          </a:xfrm>
          <a:solidFill>
            <a:schemeClr val="accent2">
              <a:lumMod val="60000"/>
              <a:lumOff val="4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rtlCol="0"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rtl="0" eaLnBrk="1" latinLnBrk="0" hangingPunct="1"/>
            <a:r>
              <a:rPr lang="en-US" noProof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91073" y="2708519"/>
            <a:ext cx="5389033" cy="3886200"/>
          </a:xfrm>
        </p:spPr>
        <p:txBody>
          <a:bodyPr rtlCol="0"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rtl="0" eaLnBrk="1" latinLnBrk="0" hangingPunct="1"/>
            <a:r>
              <a:rPr lang="en-US" noProof="0"/>
              <a:t>Click to edit Master text styles</a:t>
            </a:r>
          </a:p>
          <a:p>
            <a:pPr lvl="1" rtl="0" eaLnBrk="1" latinLnBrk="0" hangingPunct="1"/>
            <a:r>
              <a:rPr lang="en-US" noProof="0"/>
              <a:t>Second level</a:t>
            </a:r>
          </a:p>
          <a:p>
            <a:pPr lvl="2" rtl="0" eaLnBrk="1" latinLnBrk="0" hangingPunct="1"/>
            <a:r>
              <a:rPr lang="en-US" noProof="0"/>
              <a:t>Third level</a:t>
            </a:r>
          </a:p>
          <a:p>
            <a:pPr lvl="3" rtl="0" eaLnBrk="1" latinLnBrk="0" hangingPunct="1"/>
            <a:r>
              <a:rPr lang="en-US" noProof="0"/>
              <a:t>Fourth level</a:t>
            </a:r>
          </a:p>
          <a:p>
            <a:pPr lvl="4" rtl="0" eaLnBrk="1" latinLnBrk="0" hangingPunct="1"/>
            <a:r>
              <a:rPr lang="en-US" noProof="0"/>
              <a:t>Fifth level</a:t>
            </a:r>
            <a:endParaRPr kumimoji="0" lang="en-GB" noProof="0" dirty="0"/>
          </a:p>
        </p:txBody>
      </p:sp>
      <p:sp>
        <p:nvSpPr>
          <p:cNvPr id="28" name="Footer Placeholder 2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pPr rtl="0"/>
            <a:r>
              <a:rPr lang="en-GB" noProof="0" dirty="0"/>
              <a:t>Add a footer</a:t>
            </a:r>
          </a:p>
        </p:txBody>
      </p:sp>
      <p:sp>
        <p:nvSpPr>
          <p:cNvPr id="26" name="Date Placeholder 2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8F8E4797-21F6-4D41-B035-97FEABB63BCE}" type="datetime1">
              <a:rPr lang="en-GB" noProof="0" smtClean="0"/>
              <a:t>09/06/2024</a:t>
            </a:fld>
            <a:endParaRPr lang="en-GB" noProof="0" dirty="0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rtl="0"/>
            <a:fld id="{401CF334-2D5C-4859-84A6-CA7E6E43FAEB}" type="slidenum">
              <a:rPr lang="en-GB" noProof="0" smtClean="0"/>
              <a:t>‹#›</a:t>
            </a:fld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3707165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43000"/>
            <a:ext cx="10972800" cy="1069848"/>
          </a:xfrm>
        </p:spPr>
        <p:txBody>
          <a:bodyPr rtlCol="0" anchor="ctr"/>
          <a:lstStyle>
            <a:lvl1pPr>
              <a:defRPr sz="4000">
                <a:solidFill>
                  <a:schemeClr val="tx2"/>
                </a:solidFill>
              </a:defRPr>
            </a:lvl1pPr>
          </a:lstStyle>
          <a:p>
            <a:pPr rtl="0"/>
            <a:r>
              <a:rPr lang="en-US" noProof="0"/>
              <a:t>Click to edit Master title style</a:t>
            </a:r>
            <a:endParaRPr lang="en-GB" noProof="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7010400" y="612648"/>
            <a:ext cx="1767840" cy="457200"/>
          </a:xfrm>
        </p:spPr>
        <p:txBody>
          <a:bodyPr rtlCol="0"/>
          <a:lstStyle/>
          <a:p>
            <a:pPr rtl="0"/>
            <a:r>
              <a:rPr lang="en-GB" noProof="0" dirty="0"/>
              <a:t>Add a footer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8778240" y="612648"/>
            <a:ext cx="1276352" cy="457200"/>
          </a:xfrm>
        </p:spPr>
        <p:txBody>
          <a:bodyPr rtlCol="0"/>
          <a:lstStyle/>
          <a:p>
            <a:pPr rtl="0"/>
            <a:fld id="{4EC45D07-A3FD-40EE-BB45-F5E3D0F2E1C8}" type="datetime1">
              <a:rPr lang="en-GB" noProof="0" smtClean="0"/>
              <a:t>09/06/2024</a:t>
            </a:fld>
            <a:endParaRPr lang="en-GB" noProof="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10899648" y="2272"/>
            <a:ext cx="1016000" cy="365760"/>
          </a:xfrm>
        </p:spPr>
        <p:txBody>
          <a:bodyPr rtlCol="0"/>
          <a:lstStyle/>
          <a:p>
            <a:pPr rtl="0"/>
            <a:fld id="{401CF334-2D5C-4859-84A6-CA7E6E43FAEB}" type="slidenum">
              <a:rPr lang="en-GB" noProof="0" smtClean="0"/>
              <a:t>‹#›</a:t>
            </a:fld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38219525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n-GB" noProof="0" dirty="0"/>
              <a:t>Add a footer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30FFDAF9-DFA9-4947-9568-03347A66D233}" type="datetime1">
              <a:rPr lang="en-GB" noProof="0" smtClean="0"/>
              <a:t>09/06/2024</a:t>
            </a:fld>
            <a:endParaRPr lang="en-GB" noProof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401CF334-2D5C-4859-84A6-CA7E6E43FAEB}" type="slidenum">
              <a:rPr lang="en-GB" noProof="0" smtClean="0"/>
              <a:t>‹#›</a:t>
            </a:fld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11356951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7137995" y="1101970"/>
            <a:ext cx="4511040" cy="877824"/>
          </a:xfrm>
        </p:spPr>
        <p:txBody>
          <a:bodyPr rtlCol="0" anchor="b"/>
          <a:lstStyle>
            <a:lvl1pPr algn="l">
              <a:buNone/>
              <a:defRPr sz="1800" b="1"/>
            </a:lvl1pPr>
          </a:lstStyle>
          <a:p>
            <a:pPr rtl="0"/>
            <a:r>
              <a:rPr lang="en-GB" noProof="0" dirty="0"/>
              <a:t>Edit Master title style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203200" y="776287"/>
            <a:ext cx="6803136" cy="5805083"/>
          </a:xfrm>
        </p:spPr>
        <p:txBody>
          <a:bodyPr rtlCol="0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rtl="0" eaLnBrk="1" latinLnBrk="0" hangingPunct="1"/>
            <a:r>
              <a:rPr lang="en-US" noProof="0"/>
              <a:t>Click to edit Master text styles</a:t>
            </a:r>
          </a:p>
          <a:p>
            <a:pPr lvl="1" rtl="0" eaLnBrk="1" latinLnBrk="0" hangingPunct="1"/>
            <a:r>
              <a:rPr lang="en-US" noProof="0"/>
              <a:t>Second level</a:t>
            </a:r>
          </a:p>
          <a:p>
            <a:pPr lvl="2" rtl="0" eaLnBrk="1" latinLnBrk="0" hangingPunct="1"/>
            <a:r>
              <a:rPr lang="en-US" noProof="0"/>
              <a:t>Third level</a:t>
            </a:r>
          </a:p>
          <a:p>
            <a:pPr lvl="3" rtl="0" eaLnBrk="1" latinLnBrk="0" hangingPunct="1"/>
            <a:r>
              <a:rPr lang="en-US" noProof="0"/>
              <a:t>Fourth level</a:t>
            </a:r>
          </a:p>
          <a:p>
            <a:pPr lvl="4" rtl="0" eaLnBrk="1" latinLnBrk="0" hangingPunct="1"/>
            <a:r>
              <a:rPr lang="en-US" noProof="0"/>
              <a:t>Fifth level</a:t>
            </a:r>
            <a:endParaRPr kumimoji="0" lang="en-GB" noProof="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7137995" y="2010727"/>
            <a:ext cx="4511040" cy="4580573"/>
          </a:xfrm>
        </p:spPr>
        <p:txBody>
          <a:bodyPr rtlCol="0"/>
          <a:lstStyle>
            <a:lvl1pPr marL="9144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rtl="0" eaLnBrk="1" latinLnBrk="0" hangingPunct="1"/>
            <a:r>
              <a:rPr lang="en-US" noProof="0"/>
              <a:t>Click to edit Master text styles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n-GB" noProof="0" dirty="0"/>
              <a:t>Add a footer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D89D711C-098E-40E1-BE23-CFCA1FAB8359}" type="datetime1">
              <a:rPr lang="en-GB" noProof="0" smtClean="0"/>
              <a:t>09/06/2024</a:t>
            </a:fld>
            <a:endParaRPr lang="en-GB" noProof="0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401CF334-2D5C-4859-84A6-CA7E6E43FAEB}" type="slidenum">
              <a:rPr lang="en-GB" noProof="0" smtClean="0"/>
              <a:t>‹#›</a:t>
            </a:fld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4986852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53913" y="1109161"/>
            <a:ext cx="782404" cy="4681637"/>
          </a:xfrm>
        </p:spPr>
        <p:txBody>
          <a:bodyPr vert="vert270" lIns="45720" tIns="0" rIns="45720" rtlCol="0" anchor="t"/>
          <a:lstStyle>
            <a:lvl1pPr algn="ctr">
              <a:buNone/>
              <a:defRPr sz="2000" b="1"/>
            </a:lvl1pPr>
          </a:lstStyle>
          <a:p>
            <a:pPr rtl="0"/>
            <a:r>
              <a:rPr lang="en-US" noProof="0"/>
              <a:t>Click to edit Master title style</a:t>
            </a:r>
            <a:endParaRPr lang="en-GB" noProof="0" dirty="0"/>
          </a:p>
        </p:txBody>
      </p:sp>
      <p:sp>
        <p:nvSpPr>
          <p:cNvPr id="3" name="Picture Placeholder 2" descr="An empty placeholder to add an image. Click on the placeholder and select the image that you wish to add"/>
          <p:cNvSpPr>
            <a:spLocks noGrp="1"/>
          </p:cNvSpPr>
          <p:nvPr>
            <p:ph type="pic" idx="1"/>
          </p:nvPr>
        </p:nvSpPr>
        <p:spPr>
          <a:xfrm>
            <a:off x="538228" y="1143000"/>
            <a:ext cx="6096000" cy="4572000"/>
          </a:xfrm>
          <a:solidFill>
            <a:srgbClr val="EAEAEA"/>
          </a:solidFill>
          <a:ln w="50800">
            <a:solidFill>
              <a:srgbClr val="FFFFFF"/>
            </a:solidFill>
            <a:miter lim="800000"/>
          </a:ln>
          <a:effectLst>
            <a:outerShdw blurRad="57150" dist="31750" dir="4800000" algn="tl" rotWithShape="0">
              <a:srgbClr val="000000">
                <a:alpha val="2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2540">
            <a:bevelT w="25400" h="19050"/>
            <a:contourClr>
              <a:srgbClr val="AEAEAE"/>
            </a:contourClr>
          </a:sp3d>
        </p:spPr>
        <p:txBody>
          <a:bodyPr rtlCol="0"/>
          <a:lstStyle>
            <a:lvl1pPr marL="0" indent="0">
              <a:buNone/>
              <a:defRPr sz="3200"/>
            </a:lvl1pPr>
          </a:lstStyle>
          <a:p>
            <a:pPr rtl="0"/>
            <a:r>
              <a:rPr lang="en-US" noProof="0"/>
              <a:t>Click icon to add picture</a:t>
            </a:r>
            <a:endParaRPr kumimoji="0" lang="en-GB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17924" y="3274309"/>
            <a:ext cx="3454400" cy="2516489"/>
          </a:xfrm>
        </p:spPr>
        <p:txBody>
          <a:bodyPr lIns="0" tIns="0" rIns="45720" rtlCol="0" anchor="t"/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3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rtl="0" eaLnBrk="1" latinLnBrk="0" hangingPunct="1"/>
            <a:r>
              <a:rPr lang="en-US" noProof="0"/>
              <a:t>Click to edit Master text styles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n-GB" noProof="0" dirty="0"/>
              <a:t>Add a footer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9A9A7A2F-7C81-4F05-8B4D-4983D3740BAF}" type="datetime1">
              <a:rPr lang="en-GB" noProof="0" smtClean="0"/>
              <a:t>09/06/2024</a:t>
            </a:fld>
            <a:endParaRPr lang="en-GB" noProof="0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401CF334-2D5C-4859-84A6-CA7E6E43FAEB}" type="slidenum">
              <a:rPr lang="en-GB" noProof="0" smtClean="0"/>
              <a:t>‹#›</a:t>
            </a:fld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18836198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n-US" noProof="0"/>
              <a:t>Click to edit Master title style</a:t>
            </a:r>
            <a:endParaRPr lang="en-GB" noProof="0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rtlCol="0"/>
          <a:lstStyle>
            <a:lvl1pPr>
              <a:defRPr/>
            </a:lvl1pPr>
            <a:lvl5pPr>
              <a:defRPr/>
            </a:lvl5pPr>
          </a:lstStyle>
          <a:p>
            <a:pPr lvl="0" rtl="0" eaLnBrk="1" latinLnBrk="0" hangingPunct="1"/>
            <a:r>
              <a:rPr lang="en-US" noProof="0"/>
              <a:t>Click to edit Master text styles</a:t>
            </a:r>
          </a:p>
          <a:p>
            <a:pPr lvl="1" rtl="0" eaLnBrk="1" latinLnBrk="0" hangingPunct="1"/>
            <a:r>
              <a:rPr lang="en-US" noProof="0"/>
              <a:t>Second level</a:t>
            </a:r>
          </a:p>
          <a:p>
            <a:pPr lvl="2" rtl="0" eaLnBrk="1" latinLnBrk="0" hangingPunct="1"/>
            <a:r>
              <a:rPr lang="en-US" noProof="0"/>
              <a:t>Third level</a:t>
            </a:r>
          </a:p>
          <a:p>
            <a:pPr lvl="3" rtl="0" eaLnBrk="1" latinLnBrk="0" hangingPunct="1"/>
            <a:r>
              <a:rPr lang="en-US" noProof="0"/>
              <a:t>Fourth level</a:t>
            </a:r>
          </a:p>
          <a:p>
            <a:pPr lvl="4" rtl="0" eaLnBrk="1" latinLnBrk="0" hangingPunct="1"/>
            <a:r>
              <a:rPr lang="en-US" noProof="0"/>
              <a:t>Fifth level</a:t>
            </a:r>
            <a:endParaRPr kumimoji="0" lang="en-GB" noProof="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n-GB" noProof="0" dirty="0"/>
              <a:t>Add a footer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D2EB87B0-5071-4BC9-A19F-C3269318028C}" type="datetime1">
              <a:rPr lang="en-GB" noProof="0" smtClean="0"/>
              <a:t>09/06/2024</a:t>
            </a:fld>
            <a:endParaRPr lang="en-GB" noProof="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401CF334-2D5C-4859-84A6-CA7E6E43FAEB}" type="slidenum">
              <a:rPr lang="en-GB" noProof="0" smtClean="0"/>
              <a:t>‹#›</a:t>
            </a:fld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34678442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 hasCustomPrompt="1"/>
          </p:nvPr>
        </p:nvSpPr>
        <p:spPr>
          <a:xfrm>
            <a:off x="9042400" y="1143000"/>
            <a:ext cx="2540000" cy="5448300"/>
          </a:xfrm>
        </p:spPr>
        <p:txBody>
          <a:bodyPr vert="eaVert" rtlCol="0"/>
          <a:lstStyle>
            <a:lvl1pPr>
              <a:defRPr/>
            </a:lvl1pPr>
          </a:lstStyle>
          <a:p>
            <a:pPr rtl="0"/>
            <a:r>
              <a:rPr lang="en-GB" noProof="0" dirty="0"/>
              <a:t>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 hasCustomPrompt="1"/>
          </p:nvPr>
        </p:nvSpPr>
        <p:spPr>
          <a:xfrm>
            <a:off x="609600" y="1143000"/>
            <a:ext cx="8331200" cy="5448300"/>
          </a:xfrm>
        </p:spPr>
        <p:txBody>
          <a:bodyPr vert="eaVert" rtlCol="0"/>
          <a:lstStyle>
            <a:lvl5pPr>
              <a:defRPr/>
            </a:lvl5pPr>
          </a:lstStyle>
          <a:p>
            <a:pPr lvl="0" rtl="0" eaLnBrk="1" latinLnBrk="0" hangingPunct="1"/>
            <a:r>
              <a:rPr lang="en-GB" noProof="0" dirty="0"/>
              <a:t>Click to edit Master text styles</a:t>
            </a:r>
          </a:p>
          <a:p>
            <a:pPr lvl="1" rtl="0" eaLnBrk="1" latinLnBrk="0" hangingPunct="1"/>
            <a:r>
              <a:rPr lang="en-GB" noProof="0" dirty="0"/>
              <a:t>Second level</a:t>
            </a:r>
          </a:p>
          <a:p>
            <a:pPr lvl="2" rtl="0" eaLnBrk="1" latinLnBrk="0" hangingPunct="1"/>
            <a:r>
              <a:rPr lang="en-GB" noProof="0" dirty="0"/>
              <a:t>Third level</a:t>
            </a:r>
          </a:p>
          <a:p>
            <a:pPr lvl="3" rtl="0" eaLnBrk="1" latinLnBrk="0" hangingPunct="1"/>
            <a:r>
              <a:rPr lang="en-GB" noProof="0" dirty="0"/>
              <a:t>Fourth level</a:t>
            </a:r>
          </a:p>
          <a:p>
            <a:pPr lvl="4" rtl="0" eaLnBrk="1" latinLnBrk="0" hangingPunct="1"/>
            <a:r>
              <a:rPr lang="en-GB" noProof="0" dirty="0"/>
              <a:t>Fifth level</a:t>
            </a:r>
            <a:endParaRPr kumimoji="0" lang="en-GB" noProof="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n-GB" noProof="0" dirty="0"/>
              <a:t>Add a footer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54B4CBB3-9133-42BF-BC20-6F6E1888C21F}" type="datetime1">
              <a:rPr lang="en-GB" noProof="0" smtClean="0"/>
              <a:t>09/06/2024</a:t>
            </a:fld>
            <a:endParaRPr lang="en-GB" noProof="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401CF334-2D5C-4859-84A6-CA7E6E43FAEB}" type="slidenum">
              <a:rPr lang="en-GB" noProof="0" smtClean="0"/>
              <a:t>‹#›</a:t>
            </a:fld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29780883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ctangle 27"/>
          <p:cNvSpPr/>
          <p:nvPr/>
        </p:nvSpPr>
        <p:spPr>
          <a:xfrm>
            <a:off x="1" y="366819"/>
            <a:ext cx="12192000" cy="84407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 eaLnBrk="1" latinLnBrk="0" hangingPunct="1"/>
            <a:endParaRPr kumimoji="0" lang="en-GB" sz="1800" noProof="0" dirty="0"/>
          </a:p>
        </p:txBody>
      </p:sp>
      <p:sp>
        <p:nvSpPr>
          <p:cNvPr id="29" name="Rectangle 28"/>
          <p:cNvSpPr/>
          <p:nvPr/>
        </p:nvSpPr>
        <p:spPr>
          <a:xfrm>
            <a:off x="0" y="-1"/>
            <a:ext cx="12192000" cy="310663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 eaLnBrk="1" latinLnBrk="0" hangingPunct="1"/>
            <a:endParaRPr kumimoji="0" lang="en-GB" sz="1800" noProof="0" dirty="0"/>
          </a:p>
        </p:txBody>
      </p:sp>
      <p:sp>
        <p:nvSpPr>
          <p:cNvPr id="30" name="Rectangle 29"/>
          <p:cNvSpPr/>
          <p:nvPr/>
        </p:nvSpPr>
        <p:spPr>
          <a:xfrm>
            <a:off x="1" y="308277"/>
            <a:ext cx="12192001" cy="91441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 eaLnBrk="1" latinLnBrk="0" hangingPunct="1"/>
            <a:endParaRPr kumimoji="0" lang="en-GB" sz="1800" noProof="0" dirty="0"/>
          </a:p>
        </p:txBody>
      </p:sp>
      <p:sp>
        <p:nvSpPr>
          <p:cNvPr id="31" name="Rectangle 30"/>
          <p:cNvSpPr/>
          <p:nvPr/>
        </p:nvSpPr>
        <p:spPr>
          <a:xfrm flipV="1">
            <a:off x="7213577" y="360247"/>
            <a:ext cx="4978425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 eaLnBrk="1" latinLnBrk="0" hangingPunct="1"/>
            <a:endParaRPr kumimoji="0" lang="en-GB" sz="1800" noProof="0" dirty="0"/>
          </a:p>
        </p:txBody>
      </p:sp>
      <p:sp>
        <p:nvSpPr>
          <p:cNvPr id="32" name="Rectangle 31"/>
          <p:cNvSpPr/>
          <p:nvPr/>
        </p:nvSpPr>
        <p:spPr>
          <a:xfrm flipV="1">
            <a:off x="7213601" y="440113"/>
            <a:ext cx="4978401" cy="180035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 eaLnBrk="1" latinLnBrk="0" hangingPunct="1"/>
            <a:endParaRPr kumimoji="0" lang="en-GB" sz="1800" noProof="0" dirty="0"/>
          </a:p>
        </p:txBody>
      </p:sp>
      <p:sp useBgFill="1">
        <p:nvSpPr>
          <p:cNvPr id="33" name="Rounded Rectangle 32"/>
          <p:cNvSpPr/>
          <p:nvPr/>
        </p:nvSpPr>
        <p:spPr bwMode="white">
          <a:xfrm>
            <a:off x="7209785" y="497504"/>
            <a:ext cx="408432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 eaLnBrk="1" latinLnBrk="0" hangingPunct="1"/>
            <a:endParaRPr kumimoji="0" lang="en-GB" sz="1800" noProof="0" dirty="0"/>
          </a:p>
        </p:txBody>
      </p:sp>
      <p:sp useBgFill="1">
        <p:nvSpPr>
          <p:cNvPr id="34" name="Rounded Rectangle 33"/>
          <p:cNvSpPr/>
          <p:nvPr/>
        </p:nvSpPr>
        <p:spPr bwMode="white">
          <a:xfrm>
            <a:off x="9831528" y="588943"/>
            <a:ext cx="21336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 eaLnBrk="1" latinLnBrk="0" hangingPunct="1"/>
            <a:endParaRPr kumimoji="0" lang="en-GB" sz="1800" noProof="0" dirty="0"/>
          </a:p>
        </p:txBody>
      </p:sp>
      <p:sp>
        <p:nvSpPr>
          <p:cNvPr id="35" name="Rectangle 34"/>
          <p:cNvSpPr/>
          <p:nvPr/>
        </p:nvSpPr>
        <p:spPr bwMode="invGray">
          <a:xfrm>
            <a:off x="12113288" y="-2001"/>
            <a:ext cx="76835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 eaLnBrk="1" latinLnBrk="0" hangingPunct="1"/>
            <a:endParaRPr kumimoji="0" lang="en-GB" sz="1800" noProof="0" dirty="0"/>
          </a:p>
        </p:txBody>
      </p:sp>
      <p:sp>
        <p:nvSpPr>
          <p:cNvPr id="36" name="Rectangle 35"/>
          <p:cNvSpPr/>
          <p:nvPr/>
        </p:nvSpPr>
        <p:spPr bwMode="invGray">
          <a:xfrm>
            <a:off x="12059308" y="-2001"/>
            <a:ext cx="36576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 eaLnBrk="1" latinLnBrk="0" hangingPunct="1"/>
            <a:endParaRPr kumimoji="0" lang="en-GB" sz="1800" noProof="0" dirty="0"/>
          </a:p>
        </p:txBody>
      </p:sp>
      <p:sp>
        <p:nvSpPr>
          <p:cNvPr id="37" name="Rectangle 36"/>
          <p:cNvSpPr/>
          <p:nvPr/>
        </p:nvSpPr>
        <p:spPr bwMode="invGray">
          <a:xfrm>
            <a:off x="12033904" y="-2001"/>
            <a:ext cx="12192" cy="621792"/>
          </a:xfrm>
          <a:prstGeom prst="rect">
            <a:avLst/>
          </a:prstGeom>
          <a:solidFill>
            <a:srgbClr val="FFFFFF">
              <a:alpha val="6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 eaLnBrk="1" latinLnBrk="0" hangingPunct="1"/>
            <a:endParaRPr kumimoji="0" lang="en-GB" sz="1800" noProof="0" dirty="0"/>
          </a:p>
        </p:txBody>
      </p:sp>
      <p:sp>
        <p:nvSpPr>
          <p:cNvPr id="38" name="Rectangle 37"/>
          <p:cNvSpPr/>
          <p:nvPr/>
        </p:nvSpPr>
        <p:spPr bwMode="invGray">
          <a:xfrm>
            <a:off x="11967231" y="-2001"/>
            <a:ext cx="36576" cy="621792"/>
          </a:xfrm>
          <a:prstGeom prst="rect">
            <a:avLst/>
          </a:prstGeom>
          <a:solidFill>
            <a:srgbClr val="FFFFFF">
              <a:alpha val="4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 eaLnBrk="1" latinLnBrk="0" hangingPunct="1"/>
            <a:endParaRPr kumimoji="0" lang="en-GB" sz="1800" noProof="0" dirty="0"/>
          </a:p>
        </p:txBody>
      </p:sp>
      <p:sp>
        <p:nvSpPr>
          <p:cNvPr id="39" name="Rectangle 38"/>
          <p:cNvSpPr/>
          <p:nvPr/>
        </p:nvSpPr>
        <p:spPr bwMode="invGray">
          <a:xfrm>
            <a:off x="11887569" y="380"/>
            <a:ext cx="73152" cy="585216"/>
          </a:xfrm>
          <a:prstGeom prst="rect">
            <a:avLst/>
          </a:prstGeom>
          <a:solidFill>
            <a:srgbClr val="FFFFFF">
              <a:alpha val="2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 eaLnBrk="1" latinLnBrk="0" hangingPunct="1"/>
            <a:endParaRPr kumimoji="0" lang="en-GB" sz="1800" noProof="0" dirty="0"/>
          </a:p>
        </p:txBody>
      </p:sp>
      <p:sp>
        <p:nvSpPr>
          <p:cNvPr id="40" name="Rectangle 39"/>
          <p:cNvSpPr/>
          <p:nvPr/>
        </p:nvSpPr>
        <p:spPr bwMode="invGray">
          <a:xfrm>
            <a:off x="11831300" y="380"/>
            <a:ext cx="12192" cy="585216"/>
          </a:xfrm>
          <a:prstGeom prst="rect">
            <a:avLst/>
          </a:prstGeom>
          <a:solidFill>
            <a:srgbClr val="FFFFFF">
              <a:alpha val="30196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 eaLnBrk="1" latinLnBrk="0" hangingPunct="1"/>
            <a:endParaRPr kumimoji="0" lang="en-GB" sz="1800" noProof="0" dirty="0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609600" y="1143000"/>
            <a:ext cx="10972800" cy="1066800"/>
          </a:xfrm>
          <a:prstGeom prst="rect">
            <a:avLst/>
          </a:prstGeom>
        </p:spPr>
        <p:txBody>
          <a:bodyPr vert="horz" rtlCol="0" anchor="ctr">
            <a:normAutofit/>
          </a:bodyPr>
          <a:lstStyle/>
          <a:p>
            <a:pPr rtl="0"/>
            <a:r>
              <a:rPr lang="en-US" noProof="0"/>
              <a:t>Click to edit Master title style</a:t>
            </a:r>
            <a:endParaRPr lang="en-GB" noProof="0" dirty="0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609600" y="2249424"/>
            <a:ext cx="10972800" cy="4325112"/>
          </a:xfrm>
          <a:prstGeom prst="rect">
            <a:avLst/>
          </a:prstGeom>
        </p:spPr>
        <p:txBody>
          <a:bodyPr vert="horz" rtlCol="0">
            <a:normAutofit/>
          </a:bodyPr>
          <a:lstStyle/>
          <a:p>
            <a:pPr lvl="0" rtl="0"/>
            <a:r>
              <a:rPr lang="en-US" noProof="0"/>
              <a:t>Click to edit Master text styles</a:t>
            </a:r>
          </a:p>
          <a:p>
            <a:pPr lvl="1" rtl="0"/>
            <a:r>
              <a:rPr lang="en-US" noProof="0"/>
              <a:t>Second level</a:t>
            </a:r>
          </a:p>
          <a:p>
            <a:pPr lvl="2" rtl="0"/>
            <a:r>
              <a:rPr lang="en-US" noProof="0"/>
              <a:t>Third level</a:t>
            </a:r>
          </a:p>
          <a:p>
            <a:pPr lvl="3" rtl="0"/>
            <a:r>
              <a:rPr lang="en-US" noProof="0"/>
              <a:t>Fourth level</a:t>
            </a:r>
          </a:p>
          <a:p>
            <a:pPr lvl="4" rtl="0"/>
            <a:r>
              <a:rPr lang="en-US" noProof="0"/>
              <a:t>Fifth level</a:t>
            </a:r>
            <a:endParaRPr lang="en-GB" noProof="0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7010400" y="612648"/>
            <a:ext cx="1767840" cy="457200"/>
          </a:xfrm>
          <a:prstGeom prst="rect">
            <a:avLst/>
          </a:prstGeom>
        </p:spPr>
        <p:txBody>
          <a:bodyPr vert="horz" rtlCol="0"/>
          <a:lstStyle>
            <a:lvl1pPr algn="r" eaLnBrk="1" latinLnBrk="0" hangingPunct="1">
              <a:defRPr kumimoji="0" sz="1100">
                <a:solidFill>
                  <a:schemeClr val="accent2">
                    <a:lumMod val="75000"/>
                  </a:schemeClr>
                </a:solidFill>
              </a:defRPr>
            </a:lvl1pPr>
          </a:lstStyle>
          <a:p>
            <a:pPr rtl="0"/>
            <a:r>
              <a:rPr lang="en-GB" noProof="0" dirty="0"/>
              <a:t>Add a footer</a:t>
            </a:r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8782048" y="612648"/>
            <a:ext cx="1276352" cy="457200"/>
          </a:xfrm>
          <a:prstGeom prst="rect">
            <a:avLst/>
          </a:prstGeom>
        </p:spPr>
        <p:txBody>
          <a:bodyPr vert="horz" rtlCol="0"/>
          <a:lstStyle>
            <a:lvl1pPr algn="l" eaLnBrk="1" latinLnBrk="0" hangingPunct="1">
              <a:defRPr kumimoji="0" sz="1100">
                <a:solidFill>
                  <a:schemeClr val="accent2">
                    <a:lumMod val="75000"/>
                  </a:schemeClr>
                </a:solidFill>
              </a:defRPr>
            </a:lvl1pPr>
          </a:lstStyle>
          <a:p>
            <a:pPr rtl="0"/>
            <a:fld id="{8B045440-74F0-4B44-BEF6-1040C3E911E1}" type="datetime1">
              <a:rPr lang="en-GB" noProof="0" smtClean="0"/>
              <a:t>09/06/2024</a:t>
            </a:fld>
            <a:endParaRPr lang="en-GB" noProof="0" dirty="0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10899648" y="2272"/>
            <a:ext cx="1016000" cy="365760"/>
          </a:xfrm>
          <a:prstGeom prst="rect">
            <a:avLst/>
          </a:prstGeom>
        </p:spPr>
        <p:txBody>
          <a:bodyPr vert="horz" rtlCol="0" anchor="b"/>
          <a:lstStyle>
            <a:lvl1pPr algn="r" eaLnBrk="1" latinLnBrk="0" hangingPunct="1">
              <a:defRPr kumimoji="0" sz="1800">
                <a:solidFill>
                  <a:srgbClr val="FFFFFF"/>
                </a:solidFill>
              </a:defRPr>
            </a:lvl1pPr>
          </a:lstStyle>
          <a:p>
            <a:pPr rtl="0"/>
            <a:fld id="{401CF334-2D5C-4859-84A6-CA7E6E43FAEB}" type="slidenum">
              <a:rPr lang="en-GB" noProof="0" smtClean="0"/>
              <a:t>‹#›</a:t>
            </a:fld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21321717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ftr="0" dt="0"/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65760" indent="-256032" algn="l" rtl="0" eaLnBrk="1" latinLnBrk="0" hangingPunct="1">
        <a:spcBef>
          <a:spcPts val="300"/>
        </a:spcBef>
        <a:buClr>
          <a:schemeClr val="accent3">
            <a:lumMod val="75000"/>
          </a:schemeClr>
        </a:buClr>
        <a:buFont typeface="Georgia"/>
        <a:buChar char="•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1pPr>
      <a:lvl2pPr marL="658368" indent="-246888" algn="l" rtl="0" eaLnBrk="1" latinLnBrk="0" hangingPunct="1">
        <a:spcBef>
          <a:spcPts val="300"/>
        </a:spcBef>
        <a:buClr>
          <a:schemeClr val="accent2">
            <a:lumMod val="75000"/>
          </a:schemeClr>
        </a:buClr>
        <a:buFont typeface="Georgia"/>
        <a:buChar char="▫"/>
        <a:defRPr kumimoji="0" sz="2600" kern="1200">
          <a:solidFill>
            <a:schemeClr val="tx2"/>
          </a:solidFill>
          <a:latin typeface="+mn-lt"/>
          <a:ea typeface="+mn-ea"/>
          <a:cs typeface="+mn-cs"/>
        </a:defRPr>
      </a:lvl2pPr>
      <a:lvl3pPr marL="923544" indent="-219456" algn="l" rtl="0" eaLnBrk="1" latinLnBrk="0" hangingPunct="1">
        <a:spcBef>
          <a:spcPts val="300"/>
        </a:spcBef>
        <a:buClr>
          <a:schemeClr val="accent1">
            <a:lumMod val="50000"/>
          </a:schemeClr>
        </a:buClr>
        <a:buFont typeface="Wingdings 2" panose="05020102010507070707" pitchFamily="18" charset="2"/>
        <a:buChar char="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179576" indent="-201168" algn="l" rtl="0" eaLnBrk="1" latinLnBrk="0" hangingPunct="1">
        <a:spcBef>
          <a:spcPts val="300"/>
        </a:spcBef>
        <a:buClr>
          <a:schemeClr val="accent1">
            <a:lumMod val="50000"/>
          </a:schemeClr>
        </a:buClr>
        <a:buFont typeface="Wingdings 2" panose="05020102010507070707" pitchFamily="18" charset="2"/>
        <a:buChar char=""/>
        <a:defRPr kumimoji="0" sz="2200" kern="1200">
          <a:solidFill>
            <a:schemeClr val="tx2"/>
          </a:solidFill>
          <a:latin typeface="+mn-lt"/>
          <a:ea typeface="+mn-ea"/>
          <a:cs typeface="+mn-cs"/>
        </a:defRPr>
      </a:lvl4pPr>
      <a:lvl5pPr marL="1389888" indent="-182880" algn="l" rtl="0" eaLnBrk="1" latinLnBrk="0" hangingPunct="1">
        <a:spcBef>
          <a:spcPts val="300"/>
        </a:spcBef>
        <a:buClr>
          <a:schemeClr val="accent1">
            <a:lumMod val="50000"/>
          </a:schemeClr>
        </a:buClr>
        <a:buFont typeface="Wingdings 2" panose="05020102010507070707" pitchFamily="18" charset="2"/>
        <a:buChar char="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5pPr>
      <a:lvl6pPr marL="1609344" indent="-182880" algn="l" rtl="0" eaLnBrk="1" latinLnBrk="0" hangingPunct="1">
        <a:spcBef>
          <a:spcPts val="300"/>
        </a:spcBef>
        <a:buClr>
          <a:schemeClr val="accent1">
            <a:lumMod val="50000"/>
          </a:schemeClr>
        </a:buClr>
        <a:buFont typeface="Wingdings 2" panose="05020102010507070707" pitchFamily="18" charset="2"/>
        <a:buChar char="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chemeClr val="accent1">
            <a:lumMod val="50000"/>
          </a:schemeClr>
        </a:buClr>
        <a:buFont typeface="Wingdings 2" panose="05020102010507070707" pitchFamily="18" charset="2"/>
        <a:buChar char="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ts val="300"/>
        </a:spcBef>
        <a:buClr>
          <a:schemeClr val="accent1">
            <a:lumMod val="50000"/>
          </a:schemeClr>
        </a:buClr>
        <a:buFont typeface="Wingdings 2" panose="05020102010507070707" pitchFamily="18" charset="2"/>
        <a:buChar char=""/>
        <a:defRPr kumimoji="0" sz="1500" kern="1200">
          <a:solidFill>
            <a:schemeClr val="tx2"/>
          </a:solidFill>
          <a:latin typeface="+mn-lt"/>
          <a:ea typeface="+mn-ea"/>
          <a:cs typeface="+mn-cs"/>
        </a:defRPr>
      </a:lvl8pPr>
      <a:lvl9pPr marL="2240280" indent="-182880" algn="l" rtl="0" eaLnBrk="1" latinLnBrk="0" hangingPunct="1">
        <a:spcBef>
          <a:spcPts val="300"/>
        </a:spcBef>
        <a:buClr>
          <a:schemeClr val="accent1">
            <a:lumMod val="50000"/>
          </a:schemeClr>
        </a:buClr>
        <a:buFont typeface="Wingdings 2" panose="05020102010507070707" pitchFamily="18" charset="2"/>
        <a:buChar char="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0" orient="horz" pos="2160" userDrawn="1">
          <p15:clr>
            <a:srgbClr val="F26B43"/>
          </p15:clr>
        </p15:guide>
        <p15:guide id="1" pos="3840" userDrawn="1">
          <p15:clr>
            <a:srgbClr val="F26B43"/>
          </p15:clr>
        </p15:guide>
        <p15:guide id="2" orient="horz" pos="4152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 rtlCol="0"/>
          <a:lstStyle/>
          <a:p>
            <a:pPr rtl="0"/>
            <a:r>
              <a:rPr lang="en-GB" dirty="0"/>
              <a:t>Open Access Funding Schemes</a:t>
            </a:r>
            <a:br>
              <a:rPr lang="en-GB" dirty="0"/>
            </a:br>
            <a:r>
              <a:rPr lang="en-GB" i="1" dirty="0"/>
              <a:t>Experiences and Lessons Learnt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/>
          <a:lstStyle/>
          <a:p>
            <a:pPr rtl="0"/>
            <a:r>
              <a:rPr lang="en-GB" dirty="0"/>
              <a:t>Philippa Grand</a:t>
            </a:r>
          </a:p>
          <a:p>
            <a:pPr rtl="0"/>
            <a:r>
              <a:rPr lang="en-GB" dirty="0"/>
              <a:t>LSE Press </a:t>
            </a:r>
          </a:p>
        </p:txBody>
      </p:sp>
    </p:spTree>
    <p:extLst>
      <p:ext uri="{BB962C8B-B14F-4D97-AF65-F5344CB8AC3E}">
        <p14:creationId xmlns:p14="http://schemas.microsoft.com/office/powerpoint/2010/main" val="7063055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n-GB" dirty="0"/>
              <a:t>Jisc Open Access Community Framework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rtlCol="0"/>
          <a:lstStyle/>
          <a:p>
            <a:pPr rtl="0"/>
            <a:r>
              <a:rPr lang="en-GB" dirty="0"/>
              <a:t>Spring 2022: Pilot scheme announced</a:t>
            </a:r>
          </a:p>
          <a:p>
            <a:pPr rtl="0"/>
            <a:r>
              <a:rPr lang="en-GB" dirty="0"/>
              <a:t>Applications opened for OA journals/publishing initiatives</a:t>
            </a:r>
          </a:p>
          <a:p>
            <a:pPr rtl="0"/>
            <a:r>
              <a:rPr lang="en-GB" dirty="0"/>
              <a:t>Libraries to fund for a 3 year period</a:t>
            </a:r>
          </a:p>
          <a:p>
            <a:pPr rtl="0"/>
            <a:r>
              <a:rPr lang="en-GB" dirty="0"/>
              <a:t>Jisc set funding levels in line with their banding</a:t>
            </a:r>
          </a:p>
          <a:p>
            <a:pPr rtl="0"/>
            <a:r>
              <a:rPr lang="en-GB" dirty="0"/>
              <a:t>Jisc managing process on behalf of the journal/publishing </a:t>
            </a:r>
            <a:r>
              <a:rPr lang="en-GB" dirty="0" err="1"/>
              <a:t>initaitive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8518960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n-GB" dirty="0"/>
              <a:t>Why take part in the Jisc OACF?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rtlCol="0"/>
          <a:lstStyle/>
          <a:p>
            <a:pPr rtl="0"/>
            <a:r>
              <a:rPr lang="en-GB" dirty="0"/>
              <a:t>Institutional, internal funding no longer cover costs as UWP grew</a:t>
            </a:r>
          </a:p>
          <a:p>
            <a:pPr rtl="0"/>
            <a:r>
              <a:rPr lang="en-GB" dirty="0"/>
              <a:t>Much production work done inhouse – but this was no longer sustainable</a:t>
            </a:r>
          </a:p>
          <a:p>
            <a:pPr rtl="0"/>
            <a:r>
              <a:rPr lang="en-GB" dirty="0"/>
              <a:t>Diversify income streams and not rely on one single source of income</a:t>
            </a:r>
          </a:p>
          <a:p>
            <a:pPr rtl="0"/>
            <a:r>
              <a:rPr lang="en-GB" dirty="0"/>
              <a:t>Divert internal funding to other parts of the business</a:t>
            </a:r>
          </a:p>
          <a:p>
            <a:pPr rtl="0"/>
            <a:r>
              <a:rPr lang="en-GB" dirty="0"/>
              <a:t>Similar schemes – Opening the Future, MIT Press’s Direct to Open – being successful</a:t>
            </a:r>
          </a:p>
          <a:p>
            <a:pPr rtl="0"/>
            <a:r>
              <a:rPr lang="en-GB" dirty="0"/>
              <a:t>Other options not ideal</a:t>
            </a:r>
          </a:p>
          <a:p>
            <a:pPr rtl="0"/>
            <a:r>
              <a:rPr lang="en-GB" dirty="0"/>
              <a:t>In line with ethos of our sector: community-led, collaborative </a:t>
            </a:r>
          </a:p>
        </p:txBody>
      </p:sp>
    </p:spTree>
    <p:extLst>
      <p:ext uri="{BB962C8B-B14F-4D97-AF65-F5344CB8AC3E}">
        <p14:creationId xmlns:p14="http://schemas.microsoft.com/office/powerpoint/2010/main" val="249177420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n-GB" dirty="0"/>
              <a:t>UWP Publishing Initiatives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rtlCol="0"/>
          <a:lstStyle/>
          <a:p>
            <a:pPr rtl="0"/>
            <a:r>
              <a:rPr lang="en-GB" b="1" dirty="0"/>
              <a:t>Spring 2022: </a:t>
            </a:r>
            <a:r>
              <a:rPr lang="en-GB" dirty="0"/>
              <a:t>submitted our longstanding, flagship book series, </a:t>
            </a:r>
            <a:r>
              <a:rPr lang="en-GB" i="1" dirty="0"/>
              <a:t>Critical Digital and Social Media Studies </a:t>
            </a:r>
            <a:r>
              <a:rPr lang="en-GB" dirty="0"/>
              <a:t>(CDSMS), to the Jisc OACF pilot scheme</a:t>
            </a:r>
          </a:p>
          <a:p>
            <a:pPr rtl="0"/>
            <a:endParaRPr lang="en-GB" dirty="0"/>
          </a:p>
          <a:p>
            <a:pPr rtl="0"/>
            <a:r>
              <a:rPr lang="en-GB" b="1" dirty="0"/>
              <a:t>Spring 2023: </a:t>
            </a:r>
            <a:r>
              <a:rPr lang="en-GB" dirty="0"/>
              <a:t>submitted a new book series, </a:t>
            </a:r>
            <a:r>
              <a:rPr lang="en-GB" i="1" dirty="0"/>
              <a:t>Cultural China, </a:t>
            </a:r>
            <a:r>
              <a:rPr lang="en-GB" dirty="0"/>
              <a:t>to the 2</a:t>
            </a:r>
            <a:r>
              <a:rPr lang="en-GB" baseline="30000" dirty="0"/>
              <a:t>nd</a:t>
            </a:r>
            <a:r>
              <a:rPr lang="en-GB" dirty="0"/>
              <a:t> call which focused specifically on book series</a:t>
            </a:r>
          </a:p>
          <a:p>
            <a:pPr rtl="0"/>
            <a:endParaRPr lang="en-GB" dirty="0"/>
          </a:p>
          <a:p>
            <a:pPr rtl="0"/>
            <a:r>
              <a:rPr lang="en-GB" dirty="0"/>
              <a:t>Received support from 7 UK libraries allowing us to publish c. 10 books in total – 5 in each series</a:t>
            </a:r>
          </a:p>
        </p:txBody>
      </p:sp>
    </p:spTree>
    <p:extLst>
      <p:ext uri="{BB962C8B-B14F-4D97-AF65-F5344CB8AC3E}">
        <p14:creationId xmlns:p14="http://schemas.microsoft.com/office/powerpoint/2010/main" val="24815212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n-GB" dirty="0"/>
              <a:t>Benefits of the scheme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rtlCol="0"/>
          <a:lstStyle/>
          <a:p>
            <a:pPr rtl="0"/>
            <a:r>
              <a:rPr lang="en-GB" dirty="0"/>
              <a:t>Could continue to offer fee-free book publishing </a:t>
            </a:r>
          </a:p>
          <a:p>
            <a:pPr rtl="0"/>
            <a:r>
              <a:rPr lang="en-GB" dirty="0"/>
              <a:t>Delegated workload</a:t>
            </a:r>
          </a:p>
          <a:p>
            <a:pPr rtl="0"/>
            <a:r>
              <a:rPr lang="en-GB" dirty="0"/>
              <a:t>Generate interest in UWP in key academic communities through calls for proposals</a:t>
            </a:r>
          </a:p>
          <a:p>
            <a:pPr rtl="0"/>
            <a:r>
              <a:rPr lang="en-GB" dirty="0"/>
              <a:t>Helped raise profile of UWP with senior management internally</a:t>
            </a:r>
          </a:p>
          <a:p>
            <a:pPr rtl="0"/>
            <a:r>
              <a:rPr lang="en-GB" dirty="0"/>
              <a:t>… And with scholars internally too</a:t>
            </a:r>
          </a:p>
          <a:p>
            <a:pPr rtl="0"/>
            <a:r>
              <a:rPr lang="en-GB" dirty="0"/>
              <a:t>Provided opportunity to raise visibility generally</a:t>
            </a:r>
          </a:p>
        </p:txBody>
      </p:sp>
    </p:spTree>
    <p:extLst>
      <p:ext uri="{BB962C8B-B14F-4D97-AF65-F5344CB8AC3E}">
        <p14:creationId xmlns:p14="http://schemas.microsoft.com/office/powerpoint/2010/main" val="16768291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n-GB" dirty="0"/>
              <a:t>Challenges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rtlCol="0"/>
          <a:lstStyle/>
          <a:p>
            <a:pPr rtl="0"/>
            <a:r>
              <a:rPr lang="en-GB" dirty="0"/>
              <a:t>Think like a fundraiser</a:t>
            </a:r>
          </a:p>
          <a:p>
            <a:pPr rtl="0"/>
            <a:r>
              <a:rPr lang="en-GB" dirty="0"/>
              <a:t>The librarian mindset</a:t>
            </a:r>
          </a:p>
          <a:p>
            <a:pPr rtl="0"/>
            <a:r>
              <a:rPr lang="en-GB" dirty="0"/>
              <a:t>Finding time </a:t>
            </a:r>
          </a:p>
          <a:p>
            <a:pPr rtl="0"/>
            <a:r>
              <a:rPr lang="en-GB" dirty="0"/>
              <a:t>Future funding</a:t>
            </a:r>
          </a:p>
        </p:txBody>
      </p:sp>
    </p:spTree>
    <p:extLst>
      <p:ext uri="{BB962C8B-B14F-4D97-AF65-F5344CB8AC3E}">
        <p14:creationId xmlns:p14="http://schemas.microsoft.com/office/powerpoint/2010/main" val="780135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n-GB" dirty="0"/>
              <a:t>Lessons Learnt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rtlCol="0">
            <a:normAutofit fontScale="92500" lnSpcReduction="10000"/>
          </a:bodyPr>
          <a:lstStyle/>
          <a:p>
            <a:pPr rtl="0"/>
            <a:r>
              <a:rPr lang="en-GB" b="1" dirty="0"/>
              <a:t>Lesson 1: it works!</a:t>
            </a:r>
          </a:p>
          <a:p>
            <a:pPr lvl="1" rtl="0"/>
            <a:r>
              <a:rPr lang="en-GB" dirty="0"/>
              <a:t>Gave impetus to submit another proposal in the 2</a:t>
            </a:r>
            <a:r>
              <a:rPr lang="en-GB" baseline="30000" dirty="0"/>
              <a:t>nd</a:t>
            </a:r>
            <a:r>
              <a:rPr lang="en-GB" dirty="0"/>
              <a:t> year of the scheme</a:t>
            </a:r>
          </a:p>
          <a:p>
            <a:pPr lvl="1" rtl="0"/>
            <a:r>
              <a:rPr lang="en-GB" dirty="0"/>
              <a:t>And to try other, similar schemes, i.e., Open Book Collective</a:t>
            </a:r>
          </a:p>
          <a:p>
            <a:pPr rtl="0"/>
            <a:r>
              <a:rPr lang="en-GB" b="1" dirty="0"/>
              <a:t>Lesson 2: engage with librarians</a:t>
            </a:r>
          </a:p>
          <a:p>
            <a:pPr lvl="1" rtl="0"/>
            <a:r>
              <a:rPr lang="en-GB" dirty="0"/>
              <a:t>A crucial relationship</a:t>
            </a:r>
          </a:p>
          <a:p>
            <a:pPr lvl="1" rtl="0"/>
            <a:r>
              <a:rPr lang="en-GB" dirty="0"/>
              <a:t>Need for feedback and forums for engagement</a:t>
            </a:r>
          </a:p>
          <a:p>
            <a:pPr rtl="0"/>
            <a:r>
              <a:rPr lang="en-GB" b="1" dirty="0"/>
              <a:t>Lesson 3: build your case</a:t>
            </a:r>
          </a:p>
          <a:p>
            <a:pPr lvl="1" rtl="0"/>
            <a:r>
              <a:rPr lang="en-GB" dirty="0"/>
              <a:t>Be able to answer ‘why this initiative?’ </a:t>
            </a:r>
          </a:p>
          <a:p>
            <a:pPr rtl="0"/>
            <a:r>
              <a:rPr lang="en-GB" b="1" dirty="0"/>
              <a:t>Lesson 4: the unintended benefits</a:t>
            </a:r>
          </a:p>
          <a:p>
            <a:pPr lvl="1" rtl="0"/>
            <a:r>
              <a:rPr lang="en-GB" dirty="0"/>
              <a:t>Knock on reputational benefits possibly just as important</a:t>
            </a:r>
          </a:p>
          <a:p>
            <a:pPr lvl="1" rtl="0"/>
            <a:r>
              <a:rPr lang="en-GB" dirty="0"/>
              <a:t>ROI not *just* via publications but boosting sector </a:t>
            </a:r>
            <a:r>
              <a:rPr lang="en-GB"/>
              <a:t>more fundamentally</a:t>
            </a:r>
            <a:endParaRPr lang="en-GB" dirty="0"/>
          </a:p>
          <a:p>
            <a:pPr lvl="1" rtl="0"/>
            <a:endParaRPr lang="en-GB" dirty="0"/>
          </a:p>
          <a:p>
            <a:pPr rtl="0"/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978601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Training presentation">
  <a:themeElements>
    <a:clrScheme name="Green Yellow">
      <a:dk1>
        <a:sysClr val="windowText" lastClr="000000"/>
      </a:dk1>
      <a:lt1>
        <a:sysClr val="window" lastClr="FFFFFF"/>
      </a:lt1>
      <a:dk2>
        <a:srgbClr val="455F51"/>
      </a:dk2>
      <a:lt2>
        <a:srgbClr val="E2DFCC"/>
      </a:lt2>
      <a:accent1>
        <a:srgbClr val="99CB38"/>
      </a:accent1>
      <a:accent2>
        <a:srgbClr val="63A537"/>
      </a:accent2>
      <a:accent3>
        <a:srgbClr val="37A76F"/>
      </a:accent3>
      <a:accent4>
        <a:srgbClr val="44C1A3"/>
      </a:accent4>
      <a:accent5>
        <a:srgbClr val="4EB3CF"/>
      </a:accent5>
      <a:accent6>
        <a:srgbClr val="51C3F9"/>
      </a:accent6>
      <a:hlink>
        <a:srgbClr val="EE7B08"/>
      </a:hlink>
      <a:folHlink>
        <a:srgbClr val="977B2D"/>
      </a:folHlink>
    </a:clrScheme>
    <a:fontScheme name="Calibri">
      <a:majorFont>
        <a:latin typeface="Calibri" panose="020F050202020403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100000">
              <a:schemeClr val="phClr">
                <a:tint val="80000"/>
                <a:satMod val="250000"/>
              </a:schemeClr>
            </a:gs>
            <a:gs pos="60000">
              <a:schemeClr val="phClr">
                <a:shade val="38000"/>
                <a:satMod val="175000"/>
              </a:schemeClr>
            </a:gs>
            <a:gs pos="0">
              <a:schemeClr val="phClr">
                <a:shade val="30000"/>
                <a:satMod val="175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8000"/>
              </a:schemeClr>
              <a:schemeClr val="phClr">
                <a:tint val="96000"/>
                <a:satMod val="15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_16224345_TF03460604.potx" id="{E7E0BD26-C043-45F4-96D1-04BA13E49D2C}" vid="{5436AFAD-CFB0-446B-836C-C3E13AB52501}"/>
    </a:ext>
  </a:extLst>
</a:theme>
</file>

<file path=ppt/theme/theme2.xml><?xml version="1.0" encoding="utf-8"?>
<a:theme xmlns:a="http://schemas.openxmlformats.org/drawingml/2006/main" name="Office Theme">
  <a:themeElements>
    <a:clrScheme name="Green Yellow">
      <a:dk1>
        <a:sysClr val="windowText" lastClr="000000"/>
      </a:dk1>
      <a:lt1>
        <a:sysClr val="window" lastClr="FFFFFF"/>
      </a:lt1>
      <a:dk2>
        <a:srgbClr val="455F51"/>
      </a:dk2>
      <a:lt2>
        <a:srgbClr val="E2DFCC"/>
      </a:lt2>
      <a:accent1>
        <a:srgbClr val="99CB38"/>
      </a:accent1>
      <a:accent2>
        <a:srgbClr val="63A537"/>
      </a:accent2>
      <a:accent3>
        <a:srgbClr val="37A76F"/>
      </a:accent3>
      <a:accent4>
        <a:srgbClr val="44C1A3"/>
      </a:accent4>
      <a:accent5>
        <a:srgbClr val="4EB3CF"/>
      </a:accent5>
      <a:accent6>
        <a:srgbClr val="51C3F9"/>
      </a:accent6>
      <a:hlink>
        <a:srgbClr val="EE7B08"/>
      </a:hlink>
      <a:folHlink>
        <a:srgbClr val="977B2D"/>
      </a:folHlink>
    </a:clrScheme>
    <a:fontScheme name="Calibri">
      <a:majorFont>
        <a:latin typeface="Calibri" panose="020F050202020403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Green Yellow">
      <a:dk1>
        <a:sysClr val="windowText" lastClr="000000"/>
      </a:dk1>
      <a:lt1>
        <a:sysClr val="window" lastClr="FFFFFF"/>
      </a:lt1>
      <a:dk2>
        <a:srgbClr val="455F51"/>
      </a:dk2>
      <a:lt2>
        <a:srgbClr val="E2DFCC"/>
      </a:lt2>
      <a:accent1>
        <a:srgbClr val="99CB38"/>
      </a:accent1>
      <a:accent2>
        <a:srgbClr val="63A537"/>
      </a:accent2>
      <a:accent3>
        <a:srgbClr val="37A76F"/>
      </a:accent3>
      <a:accent4>
        <a:srgbClr val="44C1A3"/>
      </a:accent4>
      <a:accent5>
        <a:srgbClr val="4EB3CF"/>
      </a:accent5>
      <a:accent6>
        <a:srgbClr val="51C3F9"/>
      </a:accent6>
      <a:hlink>
        <a:srgbClr val="EE7B08"/>
      </a:hlink>
      <a:folHlink>
        <a:srgbClr val="977B2D"/>
      </a:folHlink>
    </a:clrScheme>
    <a:fontScheme name="Calibri">
      <a:majorFont>
        <a:latin typeface="Calibri" panose="020F050202020403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{76F22560-8BAE-499B-AF55-CD499234D1AB}tf03460604_win32</Template>
  <TotalTime>215</TotalTime>
  <Words>633</Words>
  <Application>Microsoft Office PowerPoint</Application>
  <PresentationFormat>Widescreen</PresentationFormat>
  <Paragraphs>65</Paragraphs>
  <Slides>7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2" baseType="lpstr">
      <vt:lpstr>Arial</vt:lpstr>
      <vt:lpstr>Calibri</vt:lpstr>
      <vt:lpstr>Georgia</vt:lpstr>
      <vt:lpstr>Wingdings 2</vt:lpstr>
      <vt:lpstr>Training presentation</vt:lpstr>
      <vt:lpstr>Open Access Funding Schemes Experiences and Lessons Learnt</vt:lpstr>
      <vt:lpstr>Jisc Open Access Community Framework</vt:lpstr>
      <vt:lpstr>Why take part in the Jisc OACF?</vt:lpstr>
      <vt:lpstr>UWP Publishing Initiatives </vt:lpstr>
      <vt:lpstr>Benefits of the scheme</vt:lpstr>
      <vt:lpstr>Challenges </vt:lpstr>
      <vt:lpstr>Lessons Learnt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Open Access Funding Schemes Experiences and Lessons Learnt</dc:title>
  <dc:creator>Grand,PJ</dc:creator>
  <cp:lastModifiedBy>Grand,PJ</cp:lastModifiedBy>
  <cp:revision>1</cp:revision>
  <dcterms:created xsi:type="dcterms:W3CDTF">2024-06-07T16:12:44Z</dcterms:created>
  <dcterms:modified xsi:type="dcterms:W3CDTF">2024-06-09T07:18:14Z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0x010100AA3F7D94069FF64A86F7DFF56D60E3BE</vt:lpwstr>
  </property>
</Properties>
</file>