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6" r:id="rId4"/>
  </p:sldMasterIdLst>
  <p:notesMasterIdLst>
    <p:notesMasterId r:id="rId12"/>
  </p:notesMasterIdLst>
  <p:sldIdLst>
    <p:sldId id="256" r:id="rId5"/>
    <p:sldId id="258" r:id="rId6"/>
    <p:sldId id="265" r:id="rId7"/>
    <p:sldId id="263" r:id="rId8"/>
    <p:sldId id="266" r:id="rId9"/>
    <p:sldId id="264" r:id="rId10"/>
    <p:sldId id="257" r:id="rId11"/>
  </p:sldIdLst>
  <p:sldSz cx="9144000" cy="5143500" type="screen16x9"/>
  <p:notesSz cx="6858000" cy="9144000"/>
  <p:embeddedFontLst>
    <p:embeddedFont>
      <p:font typeface="Merriweather Light" panose="00000400000000000000" pitchFamily="2" charset="0"/>
      <p:regular r:id="rId13"/>
      <p:bold r:id="rId14"/>
      <p:italic r:id="rId15"/>
      <p:boldItalic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  <p:embeddedFont>
      <p:font typeface="Roboto Light" panose="02000000000000000000" pitchFamily="2" charset="0"/>
      <p:regular r:id="rId21"/>
      <p:bold r:id="rId22"/>
      <p:italic r:id="rId23"/>
      <p:boldItalic r:id="rId24"/>
    </p:embeddedFont>
    <p:embeddedFont>
      <p:font typeface="Roboto Thin" panose="02000000000000000000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852D11-1194-44C2-AF67-6CA27C848379}" v="12" dt="2024-06-05T13:39:19.180"/>
    <p1510:client id="{839F156F-BED9-4D59-B2C3-1AEA8EB698CB}" v="4" dt="2024-06-05T17:03:35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 autoAdjust="0"/>
    <p:restoredTop sz="91639" autoAdjust="0"/>
  </p:normalViewPr>
  <p:slideViewPr>
    <p:cSldViewPr snapToGrid="0">
      <p:cViewPr varScale="1">
        <p:scale>
          <a:sx n="197" d="100"/>
          <a:sy n="197" d="100"/>
        </p:scale>
        <p:origin x="760" y="1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Gallon" userId="38df2d26-ed3d-443e-ac34-0d970d8c58c6" providerId="ADAL" clId="{839F156F-BED9-4D59-B2C3-1AEA8EB698CB}"/>
    <pc:docChg chg="undo custSel modSld">
      <pc:chgData name="Emma Gallon" userId="38df2d26-ed3d-443e-ac34-0d970d8c58c6" providerId="ADAL" clId="{839F156F-BED9-4D59-B2C3-1AEA8EB698CB}" dt="2024-06-05T17:05:45.543" v="78" actId="20577"/>
      <pc:docMkLst>
        <pc:docMk/>
      </pc:docMkLst>
      <pc:sldChg chg="modNotesTx">
        <pc:chgData name="Emma Gallon" userId="38df2d26-ed3d-443e-ac34-0d970d8c58c6" providerId="ADAL" clId="{839F156F-BED9-4D59-B2C3-1AEA8EB698CB}" dt="2024-06-05T17:01:40" v="0" actId="20577"/>
        <pc:sldMkLst>
          <pc:docMk/>
          <pc:sldMk cId="0" sldId="256"/>
        </pc:sldMkLst>
      </pc:sldChg>
      <pc:sldChg chg="modSp mod">
        <pc:chgData name="Emma Gallon" userId="38df2d26-ed3d-443e-ac34-0d970d8c58c6" providerId="ADAL" clId="{839F156F-BED9-4D59-B2C3-1AEA8EB698CB}" dt="2024-06-05T17:02:37.063" v="8" actId="962"/>
        <pc:sldMkLst>
          <pc:docMk/>
          <pc:sldMk cId="0" sldId="257"/>
        </pc:sldMkLst>
        <pc:picChg chg="mod">
          <ac:chgData name="Emma Gallon" userId="38df2d26-ed3d-443e-ac34-0d970d8c58c6" providerId="ADAL" clId="{839F156F-BED9-4D59-B2C3-1AEA8EB698CB}" dt="2024-06-05T17:02:37.063" v="8" actId="962"/>
          <ac:picMkLst>
            <pc:docMk/>
            <pc:sldMk cId="0" sldId="257"/>
            <ac:picMk id="2" creationId="{BA96CCDB-AF48-835B-F0C2-A43F01E33D62}"/>
          </ac:picMkLst>
        </pc:picChg>
      </pc:sldChg>
      <pc:sldChg chg="modNotesTx">
        <pc:chgData name="Emma Gallon" userId="38df2d26-ed3d-443e-ac34-0d970d8c58c6" providerId="ADAL" clId="{839F156F-BED9-4D59-B2C3-1AEA8EB698CB}" dt="2024-06-05T17:01:44.075" v="2" actId="5793"/>
        <pc:sldMkLst>
          <pc:docMk/>
          <pc:sldMk cId="0" sldId="258"/>
        </pc:sldMkLst>
      </pc:sldChg>
      <pc:sldChg chg="modNotesTx">
        <pc:chgData name="Emma Gallon" userId="38df2d26-ed3d-443e-ac34-0d970d8c58c6" providerId="ADAL" clId="{839F156F-BED9-4D59-B2C3-1AEA8EB698CB}" dt="2024-06-05T17:01:54.717" v="5" actId="20577"/>
        <pc:sldMkLst>
          <pc:docMk/>
          <pc:sldMk cId="842306473" sldId="263"/>
        </pc:sldMkLst>
      </pc:sldChg>
      <pc:sldChg chg="modSp mod modNotesTx">
        <pc:chgData name="Emma Gallon" userId="38df2d26-ed3d-443e-ac34-0d970d8c58c6" providerId="ADAL" clId="{839F156F-BED9-4D59-B2C3-1AEA8EB698CB}" dt="2024-06-05T17:05:45.543" v="78" actId="20577"/>
        <pc:sldMkLst>
          <pc:docMk/>
          <pc:sldMk cId="775917080" sldId="264"/>
        </pc:sldMkLst>
        <pc:spChg chg="mod">
          <ac:chgData name="Emma Gallon" userId="38df2d26-ed3d-443e-ac34-0d970d8c58c6" providerId="ADAL" clId="{839F156F-BED9-4D59-B2C3-1AEA8EB698CB}" dt="2024-06-05T17:05:45.543" v="78" actId="20577"/>
          <ac:spMkLst>
            <pc:docMk/>
            <pc:sldMk cId="775917080" sldId="264"/>
            <ac:spMk id="64" creationId="{00000000-0000-0000-0000-000000000000}"/>
          </ac:spMkLst>
        </pc:spChg>
      </pc:sldChg>
      <pc:sldChg chg="modNotesTx">
        <pc:chgData name="Emma Gallon" userId="38df2d26-ed3d-443e-ac34-0d970d8c58c6" providerId="ADAL" clId="{839F156F-BED9-4D59-B2C3-1AEA8EB698CB}" dt="2024-06-05T17:01:50.776" v="4" actId="5793"/>
        <pc:sldMkLst>
          <pc:docMk/>
          <pc:sldMk cId="324337930" sldId="265"/>
        </pc:sldMkLst>
      </pc:sldChg>
      <pc:sldChg chg="addSp delSp modSp mod modNotesTx">
        <pc:chgData name="Emma Gallon" userId="38df2d26-ed3d-443e-ac34-0d970d8c58c6" providerId="ADAL" clId="{839F156F-BED9-4D59-B2C3-1AEA8EB698CB}" dt="2024-06-05T17:03:35.367" v="12"/>
        <pc:sldMkLst>
          <pc:docMk/>
          <pc:sldMk cId="3490667019" sldId="266"/>
        </pc:sldMkLst>
        <pc:spChg chg="add del mod">
          <ac:chgData name="Emma Gallon" userId="38df2d26-ed3d-443e-ac34-0d970d8c58c6" providerId="ADAL" clId="{839F156F-BED9-4D59-B2C3-1AEA8EB698CB}" dt="2024-06-05T17:03:35.367" v="12"/>
          <ac:spMkLst>
            <pc:docMk/>
            <pc:sldMk cId="3490667019" sldId="266"/>
            <ac:spMk id="2" creationId="{968CBD73-EAA5-C916-0495-323EC78A2335}"/>
          </ac:spMkLst>
        </pc:spChg>
      </pc:sldChg>
    </pc:docChg>
  </pc:docChgLst>
  <pc:docChgLst>
    <pc:chgData name="Katharine Nelson" userId="206a9fea-311f-4138-b6bd-fb9ba627049e" providerId="ADAL" clId="{A9A2603C-3F4F-4C9F-850C-ED6B5882BE38}"/>
    <pc:docChg chg="undo custSel modSld sldOrd">
      <pc:chgData name="Katharine Nelson" userId="206a9fea-311f-4138-b6bd-fb9ba627049e" providerId="ADAL" clId="{A9A2603C-3F4F-4C9F-850C-ED6B5882BE38}" dt="2023-05-03T14:15:13.179" v="186"/>
      <pc:docMkLst>
        <pc:docMk/>
      </pc:docMkLst>
      <pc:sldChg chg="modSp mod">
        <pc:chgData name="Katharine Nelson" userId="206a9fea-311f-4138-b6bd-fb9ba627049e" providerId="ADAL" clId="{A9A2603C-3F4F-4C9F-850C-ED6B5882BE38}" dt="2023-05-03T14:15:00.481" v="184" actId="6549"/>
        <pc:sldMkLst>
          <pc:docMk/>
          <pc:sldMk cId="0" sldId="256"/>
        </pc:sldMkLst>
        <pc:spChg chg="mod">
          <ac:chgData name="Katharine Nelson" userId="206a9fea-311f-4138-b6bd-fb9ba627049e" providerId="ADAL" clId="{A9A2603C-3F4F-4C9F-850C-ED6B5882BE38}" dt="2023-05-03T14:14:54.384" v="167" actId="20577"/>
          <ac:spMkLst>
            <pc:docMk/>
            <pc:sldMk cId="0" sldId="256"/>
            <ac:spMk id="51" creationId="{00000000-0000-0000-0000-000000000000}"/>
          </ac:spMkLst>
        </pc:spChg>
        <pc:spChg chg="mod">
          <ac:chgData name="Katharine Nelson" userId="206a9fea-311f-4138-b6bd-fb9ba627049e" providerId="ADAL" clId="{A9A2603C-3F4F-4C9F-850C-ED6B5882BE38}" dt="2023-05-03T14:15:00.481" v="184" actId="6549"/>
          <ac:spMkLst>
            <pc:docMk/>
            <pc:sldMk cId="0" sldId="256"/>
            <ac:spMk id="52" creationId="{00000000-0000-0000-0000-000000000000}"/>
          </ac:spMkLst>
        </pc:spChg>
      </pc:sldChg>
      <pc:sldChg chg="addSp delSp modSp mod ord modNotes">
        <pc:chgData name="Katharine Nelson" userId="206a9fea-311f-4138-b6bd-fb9ba627049e" providerId="ADAL" clId="{A9A2603C-3F4F-4C9F-850C-ED6B5882BE38}" dt="2023-05-03T14:12:15.562" v="150" actId="122"/>
        <pc:sldMkLst>
          <pc:docMk/>
          <pc:sldMk cId="0" sldId="257"/>
        </pc:sldMkLst>
        <pc:spChg chg="add mod">
          <ac:chgData name="Katharine Nelson" userId="206a9fea-311f-4138-b6bd-fb9ba627049e" providerId="ADAL" clId="{A9A2603C-3F4F-4C9F-850C-ED6B5882BE38}" dt="2023-05-03T14:12:15.562" v="150" actId="122"/>
          <ac:spMkLst>
            <pc:docMk/>
            <pc:sldMk cId="0" sldId="257"/>
            <ac:spMk id="3" creationId="{842B9A20-18B2-5798-53ED-D798FDA8D8A8}"/>
          </ac:spMkLst>
        </pc:spChg>
        <pc:spChg chg="del">
          <ac:chgData name="Katharine Nelson" userId="206a9fea-311f-4138-b6bd-fb9ba627049e" providerId="ADAL" clId="{A9A2603C-3F4F-4C9F-850C-ED6B5882BE38}" dt="2023-05-03T14:09:25.843" v="37" actId="478"/>
          <ac:spMkLst>
            <pc:docMk/>
            <pc:sldMk cId="0" sldId="257"/>
            <ac:spMk id="57" creationId="{00000000-0000-0000-0000-000000000000}"/>
          </ac:spMkLst>
        </pc:spChg>
        <pc:picChg chg="add mod">
          <ac:chgData name="Katharine Nelson" userId="206a9fea-311f-4138-b6bd-fb9ba627049e" providerId="ADAL" clId="{A9A2603C-3F4F-4C9F-850C-ED6B5882BE38}" dt="2023-05-03T14:09:36.189" v="39" actId="1076"/>
          <ac:picMkLst>
            <pc:docMk/>
            <pc:sldMk cId="0" sldId="257"/>
            <ac:picMk id="2" creationId="{BA96CCDB-AF48-835B-F0C2-A43F01E33D62}"/>
          </ac:picMkLst>
        </pc:picChg>
      </pc:sldChg>
      <pc:sldChg chg="ord modNotes">
        <pc:chgData name="Katharine Nelson" userId="206a9fea-311f-4138-b6bd-fb9ba627049e" providerId="ADAL" clId="{A9A2603C-3F4F-4C9F-850C-ED6B5882BE38}" dt="2023-05-03T14:15:13.179" v="186"/>
        <pc:sldMkLst>
          <pc:docMk/>
          <pc:sldMk cId="0" sldId="258"/>
        </pc:sldMkLst>
      </pc:sldChg>
      <pc:sldChg chg="modNotes">
        <pc:chgData name="Katharine Nelson" userId="206a9fea-311f-4138-b6bd-fb9ba627049e" providerId="ADAL" clId="{A9A2603C-3F4F-4C9F-850C-ED6B5882BE38}" dt="2023-05-03T14:08:17.021" v="31"/>
        <pc:sldMkLst>
          <pc:docMk/>
          <pc:sldMk cId="0" sldId="259"/>
        </pc:sldMkLst>
      </pc:sldChg>
      <pc:sldChg chg="ord modNotes">
        <pc:chgData name="Katharine Nelson" userId="206a9fea-311f-4138-b6bd-fb9ba627049e" providerId="ADAL" clId="{A9A2603C-3F4F-4C9F-850C-ED6B5882BE38}" dt="2023-05-03T14:08:17.021" v="31"/>
        <pc:sldMkLst>
          <pc:docMk/>
          <pc:sldMk cId="0" sldId="260"/>
        </pc:sldMkLst>
      </pc:sldChg>
      <pc:sldChg chg="modNotes">
        <pc:chgData name="Katharine Nelson" userId="206a9fea-311f-4138-b6bd-fb9ba627049e" providerId="ADAL" clId="{A9A2603C-3F4F-4C9F-850C-ED6B5882BE38}" dt="2023-05-03T14:09:43.743" v="41"/>
        <pc:sldMkLst>
          <pc:docMk/>
          <pc:sldMk cId="3551870714" sldId="261"/>
        </pc:sldMkLst>
      </pc:sldChg>
      <pc:sldChg chg="modSp mod">
        <pc:chgData name="Katharine Nelson" userId="206a9fea-311f-4138-b6bd-fb9ba627049e" providerId="ADAL" clId="{A9A2603C-3F4F-4C9F-850C-ED6B5882BE38}" dt="2023-05-03T14:09:07.473" v="36" actId="1076"/>
        <pc:sldMkLst>
          <pc:docMk/>
          <pc:sldMk cId="3409923517" sldId="262"/>
        </pc:sldMkLst>
        <pc:picChg chg="mod">
          <ac:chgData name="Katharine Nelson" userId="206a9fea-311f-4138-b6bd-fb9ba627049e" providerId="ADAL" clId="{A9A2603C-3F4F-4C9F-850C-ED6B5882BE38}" dt="2023-05-03T14:09:07.473" v="36" actId="1076"/>
          <ac:picMkLst>
            <pc:docMk/>
            <pc:sldMk cId="3409923517" sldId="262"/>
            <ac:picMk id="92" creationId="{00000000-0000-0000-0000-000000000000}"/>
          </ac:picMkLst>
        </pc:picChg>
      </pc:sldChg>
    </pc:docChg>
  </pc:docChgLst>
  <pc:docChgLst>
    <pc:chgData name="Emma Gallon" userId="38df2d26-ed3d-443e-ac34-0d970d8c58c6" providerId="ADAL" clId="{32852D11-1194-44C2-AF67-6CA27C848379}"/>
    <pc:docChg chg="undo redo custSel addSld delSld modSld sldOrd">
      <pc:chgData name="Emma Gallon" userId="38df2d26-ed3d-443e-ac34-0d970d8c58c6" providerId="ADAL" clId="{32852D11-1194-44C2-AF67-6CA27C848379}" dt="2024-06-05T16:53:27.534" v="12650" actId="20577"/>
      <pc:docMkLst>
        <pc:docMk/>
      </pc:docMkLst>
      <pc:sldChg chg="modNotesTx">
        <pc:chgData name="Emma Gallon" userId="38df2d26-ed3d-443e-ac34-0d970d8c58c6" providerId="ADAL" clId="{32852D11-1194-44C2-AF67-6CA27C848379}" dt="2024-06-05T16:41:23.053" v="12475" actId="20577"/>
        <pc:sldMkLst>
          <pc:docMk/>
          <pc:sldMk cId="0" sldId="256"/>
        </pc:sldMkLst>
      </pc:sldChg>
      <pc:sldChg chg="modNotesTx">
        <pc:chgData name="Emma Gallon" userId="38df2d26-ed3d-443e-ac34-0d970d8c58c6" providerId="ADAL" clId="{32852D11-1194-44C2-AF67-6CA27C848379}" dt="2024-06-04T16:36:21.967" v="543" actId="20577"/>
        <pc:sldMkLst>
          <pc:docMk/>
          <pc:sldMk cId="0" sldId="257"/>
        </pc:sldMkLst>
      </pc:sldChg>
      <pc:sldChg chg="modSp mod modNotesTx">
        <pc:chgData name="Emma Gallon" userId="38df2d26-ed3d-443e-ac34-0d970d8c58c6" providerId="ADAL" clId="{32852D11-1194-44C2-AF67-6CA27C848379}" dt="2024-06-05T14:35:10.339" v="12120" actId="20577"/>
        <pc:sldMkLst>
          <pc:docMk/>
          <pc:sldMk cId="0" sldId="258"/>
        </pc:sldMkLst>
        <pc:spChg chg="mod">
          <ac:chgData name="Emma Gallon" userId="38df2d26-ed3d-443e-ac34-0d970d8c58c6" providerId="ADAL" clId="{32852D11-1194-44C2-AF67-6CA27C848379}" dt="2024-06-05T13:22:32.777" v="4232" actId="1076"/>
          <ac:spMkLst>
            <pc:docMk/>
            <pc:sldMk cId="0" sldId="258"/>
            <ac:spMk id="63" creationId="{00000000-0000-0000-0000-000000000000}"/>
          </ac:spMkLst>
        </pc:spChg>
        <pc:spChg chg="mod">
          <ac:chgData name="Emma Gallon" userId="38df2d26-ed3d-443e-ac34-0d970d8c58c6" providerId="ADAL" clId="{32852D11-1194-44C2-AF67-6CA27C848379}" dt="2024-06-05T11:10:18.492" v="1092" actId="20578"/>
          <ac:spMkLst>
            <pc:docMk/>
            <pc:sldMk cId="0" sldId="258"/>
            <ac:spMk id="64" creationId="{00000000-0000-0000-0000-000000000000}"/>
          </ac:spMkLst>
        </pc:spChg>
      </pc:sldChg>
      <pc:sldChg chg="addSp delSp modSp del mod modNotesTx">
        <pc:chgData name="Emma Gallon" userId="38df2d26-ed3d-443e-ac34-0d970d8c58c6" providerId="ADAL" clId="{32852D11-1194-44C2-AF67-6CA27C848379}" dt="2024-06-05T13:21:14.325" v="4225" actId="2696"/>
        <pc:sldMkLst>
          <pc:docMk/>
          <pc:sldMk cId="0" sldId="260"/>
        </pc:sldMkLst>
        <pc:spChg chg="mod">
          <ac:chgData name="Emma Gallon" userId="38df2d26-ed3d-443e-ac34-0d970d8c58c6" providerId="ADAL" clId="{32852D11-1194-44C2-AF67-6CA27C848379}" dt="2024-06-05T13:20:25.656" v="4211" actId="207"/>
          <ac:spMkLst>
            <pc:docMk/>
            <pc:sldMk cId="0" sldId="260"/>
            <ac:spMk id="77" creationId="{00000000-0000-0000-0000-000000000000}"/>
          </ac:spMkLst>
        </pc:spChg>
        <pc:spChg chg="mod">
          <ac:chgData name="Emma Gallon" userId="38df2d26-ed3d-443e-ac34-0d970d8c58c6" providerId="ADAL" clId="{32852D11-1194-44C2-AF67-6CA27C848379}" dt="2024-06-05T13:20:40.424" v="4214" actId="12"/>
          <ac:spMkLst>
            <pc:docMk/>
            <pc:sldMk cId="0" sldId="260"/>
            <ac:spMk id="79" creationId="{00000000-0000-0000-0000-000000000000}"/>
          </ac:spMkLst>
        </pc:spChg>
        <pc:picChg chg="add del mod">
          <ac:chgData name="Emma Gallon" userId="38df2d26-ed3d-443e-ac34-0d970d8c58c6" providerId="ADAL" clId="{32852D11-1194-44C2-AF67-6CA27C848379}" dt="2024-06-05T13:20:03.529" v="4207" actId="478"/>
          <ac:picMkLst>
            <pc:docMk/>
            <pc:sldMk cId="0" sldId="260"/>
            <ac:picMk id="2" creationId="{A624578C-5D8B-77C0-E943-0A47BE7E51E7}"/>
          </ac:picMkLst>
        </pc:picChg>
        <pc:picChg chg="del">
          <ac:chgData name="Emma Gallon" userId="38df2d26-ed3d-443e-ac34-0d970d8c58c6" providerId="ADAL" clId="{32852D11-1194-44C2-AF67-6CA27C848379}" dt="2024-06-05T13:12:00.387" v="4086" actId="478"/>
          <ac:picMkLst>
            <pc:docMk/>
            <pc:sldMk cId="0" sldId="260"/>
            <ac:picMk id="6" creationId="{CF2A0810-606A-D417-A8E2-0DFD4202626F}"/>
          </ac:picMkLst>
        </pc:picChg>
      </pc:sldChg>
      <pc:sldChg chg="modSp del mod modNotesTx">
        <pc:chgData name="Emma Gallon" userId="38df2d26-ed3d-443e-ac34-0d970d8c58c6" providerId="ADAL" clId="{32852D11-1194-44C2-AF67-6CA27C848379}" dt="2024-06-05T13:13:40.550" v="4109" actId="2696"/>
        <pc:sldMkLst>
          <pc:docMk/>
          <pc:sldMk cId="2446611058" sldId="261"/>
        </pc:sldMkLst>
        <pc:picChg chg="mod">
          <ac:chgData name="Emma Gallon" userId="38df2d26-ed3d-443e-ac34-0d970d8c58c6" providerId="ADAL" clId="{32852D11-1194-44C2-AF67-6CA27C848379}" dt="2024-06-05T13:12:56.517" v="4104" actId="1076"/>
          <ac:picMkLst>
            <pc:docMk/>
            <pc:sldMk cId="2446611058" sldId="261"/>
            <ac:picMk id="7" creationId="{3D8959EC-A0A1-EFEF-CA68-625887EE60F5}"/>
          </ac:picMkLst>
        </pc:picChg>
      </pc:sldChg>
      <pc:sldChg chg="modSp del mod modNotesTx">
        <pc:chgData name="Emma Gallon" userId="38df2d26-ed3d-443e-ac34-0d970d8c58c6" providerId="ADAL" clId="{32852D11-1194-44C2-AF67-6CA27C848379}" dt="2024-06-05T13:16:02.554" v="4167" actId="2696"/>
        <pc:sldMkLst>
          <pc:docMk/>
          <pc:sldMk cId="3708443548" sldId="262"/>
        </pc:sldMkLst>
        <pc:spChg chg="mod">
          <ac:chgData name="Emma Gallon" userId="38df2d26-ed3d-443e-ac34-0d970d8c58c6" providerId="ADAL" clId="{32852D11-1194-44C2-AF67-6CA27C848379}" dt="2024-06-05T11:14:33.460" v="1329" actId="20577"/>
          <ac:spMkLst>
            <pc:docMk/>
            <pc:sldMk cId="3708443548" sldId="262"/>
            <ac:spMk id="79" creationId="{00000000-0000-0000-0000-000000000000}"/>
          </ac:spMkLst>
        </pc:spChg>
      </pc:sldChg>
      <pc:sldChg chg="addSp delSp modSp mod modNotesTx">
        <pc:chgData name="Emma Gallon" userId="38df2d26-ed3d-443e-ac34-0d970d8c58c6" providerId="ADAL" clId="{32852D11-1194-44C2-AF67-6CA27C848379}" dt="2024-06-05T16:53:27.534" v="12650" actId="20577"/>
        <pc:sldMkLst>
          <pc:docMk/>
          <pc:sldMk cId="842306473" sldId="263"/>
        </pc:sldMkLst>
        <pc:spChg chg="add del mod">
          <ac:chgData name="Emma Gallon" userId="38df2d26-ed3d-443e-ac34-0d970d8c58c6" providerId="ADAL" clId="{32852D11-1194-44C2-AF67-6CA27C848379}" dt="2024-06-05T13:18:21.791" v="4191" actId="478"/>
          <ac:spMkLst>
            <pc:docMk/>
            <pc:sldMk cId="842306473" sldId="263"/>
            <ac:spMk id="3" creationId="{F1B6EFC6-B959-D61F-A459-74DDDA453F71}"/>
          </ac:spMkLst>
        </pc:spChg>
        <pc:spChg chg="add mod">
          <ac:chgData name="Emma Gallon" userId="38df2d26-ed3d-443e-ac34-0d970d8c58c6" providerId="ADAL" clId="{32852D11-1194-44C2-AF67-6CA27C848379}" dt="2024-06-05T14:02:27.078" v="6608" actId="1076"/>
          <ac:spMkLst>
            <pc:docMk/>
            <pc:sldMk cId="842306473" sldId="263"/>
            <ac:spMk id="4" creationId="{A8539688-5AAE-42FD-C9F9-2861F7D454FA}"/>
          </ac:spMkLst>
        </pc:spChg>
        <pc:spChg chg="del mod">
          <ac:chgData name="Emma Gallon" userId="38df2d26-ed3d-443e-ac34-0d970d8c58c6" providerId="ADAL" clId="{32852D11-1194-44C2-AF67-6CA27C848379}" dt="2024-06-05T13:18:13.367" v="4187" actId="478"/>
          <ac:spMkLst>
            <pc:docMk/>
            <pc:sldMk cId="842306473" sldId="263"/>
            <ac:spMk id="8" creationId="{A4BAF514-2D16-B618-B20F-D02C4E8377A9}"/>
          </ac:spMkLst>
        </pc:spChg>
        <pc:picChg chg="add mod">
          <ac:chgData name="Emma Gallon" userId="38df2d26-ed3d-443e-ac34-0d970d8c58c6" providerId="ADAL" clId="{32852D11-1194-44C2-AF67-6CA27C848379}" dt="2024-06-05T13:50:22.857" v="5724" actId="1076"/>
          <ac:picMkLst>
            <pc:docMk/>
            <pc:sldMk cId="842306473" sldId="263"/>
            <ac:picMk id="5" creationId="{4EDFE88C-D9DA-412C-8DC9-9553D6226055}"/>
          </ac:picMkLst>
        </pc:picChg>
        <pc:picChg chg="add mod ord">
          <ac:chgData name="Emma Gallon" userId="38df2d26-ed3d-443e-ac34-0d970d8c58c6" providerId="ADAL" clId="{32852D11-1194-44C2-AF67-6CA27C848379}" dt="2024-06-05T14:02:48.084" v="6615" actId="1035"/>
          <ac:picMkLst>
            <pc:docMk/>
            <pc:sldMk cId="842306473" sldId="263"/>
            <ac:picMk id="6" creationId="{B5109111-9C49-F05F-9C39-211BBBFE8C74}"/>
          </ac:picMkLst>
        </pc:picChg>
        <pc:picChg chg="add del mod">
          <ac:chgData name="Emma Gallon" userId="38df2d26-ed3d-443e-ac34-0d970d8c58c6" providerId="ADAL" clId="{32852D11-1194-44C2-AF67-6CA27C848379}" dt="2024-06-05T13:47:54.643" v="5680" actId="478"/>
          <ac:picMkLst>
            <pc:docMk/>
            <pc:sldMk cId="842306473" sldId="263"/>
            <ac:picMk id="7" creationId="{1262E8F4-A1CE-BD32-AE0C-51ABF25ED332}"/>
          </ac:picMkLst>
        </pc:picChg>
        <pc:picChg chg="del mod">
          <ac:chgData name="Emma Gallon" userId="38df2d26-ed3d-443e-ac34-0d970d8c58c6" providerId="ADAL" clId="{32852D11-1194-44C2-AF67-6CA27C848379}" dt="2024-06-05T13:18:06.490" v="4186" actId="478"/>
          <ac:picMkLst>
            <pc:docMk/>
            <pc:sldMk cId="842306473" sldId="263"/>
            <ac:picMk id="10" creationId="{9F2350CC-F0F2-8DA0-F749-70715C7795EA}"/>
          </ac:picMkLst>
        </pc:picChg>
      </pc:sldChg>
      <pc:sldChg chg="modSp new del mod modNotesTx">
        <pc:chgData name="Emma Gallon" userId="38df2d26-ed3d-443e-ac34-0d970d8c58c6" providerId="ADAL" clId="{32852D11-1194-44C2-AF67-6CA27C848379}" dt="2024-06-05T13:12:52.722" v="4103" actId="2696"/>
        <pc:sldMkLst>
          <pc:docMk/>
          <pc:sldMk cId="667250654" sldId="264"/>
        </pc:sldMkLst>
        <pc:spChg chg="mod">
          <ac:chgData name="Emma Gallon" userId="38df2d26-ed3d-443e-ac34-0d970d8c58c6" providerId="ADAL" clId="{32852D11-1194-44C2-AF67-6CA27C848379}" dt="2024-06-05T12:57:51.946" v="3981" actId="27636"/>
          <ac:spMkLst>
            <pc:docMk/>
            <pc:sldMk cId="667250654" sldId="264"/>
            <ac:spMk id="2" creationId="{77937BD3-D0D1-B48D-C951-F59A0E0FDD69}"/>
          </ac:spMkLst>
        </pc:spChg>
        <pc:spChg chg="mod">
          <ac:chgData name="Emma Gallon" userId="38df2d26-ed3d-443e-ac34-0d970d8c58c6" providerId="ADAL" clId="{32852D11-1194-44C2-AF67-6CA27C848379}" dt="2024-06-05T12:58:08.729" v="4032" actId="20577"/>
          <ac:spMkLst>
            <pc:docMk/>
            <pc:sldMk cId="667250654" sldId="264"/>
            <ac:spMk id="3" creationId="{230AE1BF-98E7-0BB9-7D9F-5CA90A9DFC3D}"/>
          </ac:spMkLst>
        </pc:spChg>
      </pc:sldChg>
      <pc:sldChg chg="addSp delSp modSp add mod ord modNotesTx">
        <pc:chgData name="Emma Gallon" userId="38df2d26-ed3d-443e-ac34-0d970d8c58c6" providerId="ADAL" clId="{32852D11-1194-44C2-AF67-6CA27C848379}" dt="2024-06-05T14:55:09.054" v="12415" actId="20577"/>
        <pc:sldMkLst>
          <pc:docMk/>
          <pc:sldMk cId="775917080" sldId="264"/>
        </pc:sldMkLst>
        <pc:spChg chg="mod">
          <ac:chgData name="Emma Gallon" userId="38df2d26-ed3d-443e-ac34-0d970d8c58c6" providerId="ADAL" clId="{32852D11-1194-44C2-AF67-6CA27C848379}" dt="2024-06-05T14:12:18.456" v="8117" actId="20577"/>
          <ac:spMkLst>
            <pc:docMk/>
            <pc:sldMk cId="775917080" sldId="264"/>
            <ac:spMk id="63" creationId="{00000000-0000-0000-0000-000000000000}"/>
          </ac:spMkLst>
        </pc:spChg>
        <pc:spChg chg="mod">
          <ac:chgData name="Emma Gallon" userId="38df2d26-ed3d-443e-ac34-0d970d8c58c6" providerId="ADAL" clId="{32852D11-1194-44C2-AF67-6CA27C848379}" dt="2024-06-05T14:55:09.054" v="12415" actId="20577"/>
          <ac:spMkLst>
            <pc:docMk/>
            <pc:sldMk cId="775917080" sldId="264"/>
            <ac:spMk id="64" creationId="{00000000-0000-0000-0000-000000000000}"/>
          </ac:spMkLst>
        </pc:spChg>
        <pc:picChg chg="add del mod">
          <ac:chgData name="Emma Gallon" userId="38df2d26-ed3d-443e-ac34-0d970d8c58c6" providerId="ADAL" clId="{32852D11-1194-44C2-AF67-6CA27C848379}" dt="2024-06-05T13:39:37.817" v="4727" actId="478"/>
          <ac:picMkLst>
            <pc:docMk/>
            <pc:sldMk cId="775917080" sldId="264"/>
            <ac:picMk id="2" creationId="{C1503663-AD11-412B-8150-E00DD5504001}"/>
          </ac:picMkLst>
        </pc:picChg>
        <pc:picChg chg="add del mod">
          <ac:chgData name="Emma Gallon" userId="38df2d26-ed3d-443e-ac34-0d970d8c58c6" providerId="ADAL" clId="{32852D11-1194-44C2-AF67-6CA27C848379}" dt="2024-06-05T13:39:37.121" v="4726" actId="478"/>
          <ac:picMkLst>
            <pc:docMk/>
            <pc:sldMk cId="775917080" sldId="264"/>
            <ac:picMk id="3" creationId="{EC6E4F04-E5C6-D7E1-C163-E734F9D54891}"/>
          </ac:picMkLst>
        </pc:picChg>
      </pc:sldChg>
      <pc:sldChg chg="addSp delSp modSp add mod modNotesTx">
        <pc:chgData name="Emma Gallon" userId="38df2d26-ed3d-443e-ac34-0d970d8c58c6" providerId="ADAL" clId="{32852D11-1194-44C2-AF67-6CA27C848379}" dt="2024-06-05T16:49:00.573" v="12595" actId="20577"/>
        <pc:sldMkLst>
          <pc:docMk/>
          <pc:sldMk cId="324337930" sldId="265"/>
        </pc:sldMkLst>
        <pc:spChg chg="add del mod">
          <ac:chgData name="Emma Gallon" userId="38df2d26-ed3d-443e-ac34-0d970d8c58c6" providerId="ADAL" clId="{32852D11-1194-44C2-AF67-6CA27C848379}" dt="2024-06-05T13:19:37.685" v="4202" actId="478"/>
          <ac:spMkLst>
            <pc:docMk/>
            <pc:sldMk cId="324337930" sldId="265"/>
            <ac:spMk id="3" creationId="{EA6A386D-5E4C-DFEB-AC67-D35604988729}"/>
          </ac:spMkLst>
        </pc:spChg>
        <pc:spChg chg="add del mod">
          <ac:chgData name="Emma Gallon" userId="38df2d26-ed3d-443e-ac34-0d970d8c58c6" providerId="ADAL" clId="{32852D11-1194-44C2-AF67-6CA27C848379}" dt="2024-06-05T13:19:42.212" v="4204" actId="478"/>
          <ac:spMkLst>
            <pc:docMk/>
            <pc:sldMk cId="324337930" sldId="265"/>
            <ac:spMk id="5" creationId="{C944ECD9-0F88-F484-D3CB-43727B73BC87}"/>
          </ac:spMkLst>
        </pc:spChg>
        <pc:spChg chg="add mod">
          <ac:chgData name="Emma Gallon" userId="38df2d26-ed3d-443e-ac34-0d970d8c58c6" providerId="ADAL" clId="{32852D11-1194-44C2-AF67-6CA27C848379}" dt="2024-06-05T13:24:23.997" v="4306" actId="20577"/>
          <ac:spMkLst>
            <pc:docMk/>
            <pc:sldMk cId="324337930" sldId="265"/>
            <ac:spMk id="7" creationId="{0B4FAFFA-2996-2F8A-4834-9EBAE913A57F}"/>
          </ac:spMkLst>
        </pc:spChg>
        <pc:spChg chg="add mod">
          <ac:chgData name="Emma Gallon" userId="38df2d26-ed3d-443e-ac34-0d970d8c58c6" providerId="ADAL" clId="{32852D11-1194-44C2-AF67-6CA27C848379}" dt="2024-06-05T13:23:19.085" v="4263" actId="1076"/>
          <ac:spMkLst>
            <pc:docMk/>
            <pc:sldMk cId="324337930" sldId="265"/>
            <ac:spMk id="8" creationId="{A1836ACB-B16B-E685-02C0-9FF2DA2B1E56}"/>
          </ac:spMkLst>
        </pc:spChg>
        <pc:spChg chg="del">
          <ac:chgData name="Emma Gallon" userId="38df2d26-ed3d-443e-ac34-0d970d8c58c6" providerId="ADAL" clId="{32852D11-1194-44C2-AF67-6CA27C848379}" dt="2024-06-05T13:19:33.606" v="4200" actId="478"/>
          <ac:spMkLst>
            <pc:docMk/>
            <pc:sldMk cId="324337930" sldId="265"/>
            <ac:spMk id="63" creationId="{00000000-0000-0000-0000-000000000000}"/>
          </ac:spMkLst>
        </pc:spChg>
        <pc:spChg chg="del">
          <ac:chgData name="Emma Gallon" userId="38df2d26-ed3d-443e-ac34-0d970d8c58c6" providerId="ADAL" clId="{32852D11-1194-44C2-AF67-6CA27C848379}" dt="2024-06-05T13:19:40.004" v="4203" actId="478"/>
          <ac:spMkLst>
            <pc:docMk/>
            <pc:sldMk cId="324337930" sldId="265"/>
            <ac:spMk id="64" creationId="{00000000-0000-0000-0000-000000000000}"/>
          </ac:spMkLst>
        </pc:spChg>
        <pc:picChg chg="add mod">
          <ac:chgData name="Emma Gallon" userId="38df2d26-ed3d-443e-ac34-0d970d8c58c6" providerId="ADAL" clId="{32852D11-1194-44C2-AF67-6CA27C848379}" dt="2024-06-05T13:23:59.406" v="4265" actId="1582"/>
          <ac:picMkLst>
            <pc:docMk/>
            <pc:sldMk cId="324337930" sldId="265"/>
            <ac:picMk id="6" creationId="{0F5090AD-76D5-4396-29FC-5C032EA85A5B}"/>
          </ac:picMkLst>
        </pc:picChg>
      </pc:sldChg>
      <pc:sldChg chg="addSp delSp modSp add mod modNotesTx">
        <pc:chgData name="Emma Gallon" userId="38df2d26-ed3d-443e-ac34-0d970d8c58c6" providerId="ADAL" clId="{32852D11-1194-44C2-AF67-6CA27C848379}" dt="2024-06-05T14:21:44.941" v="9961" actId="20577"/>
        <pc:sldMkLst>
          <pc:docMk/>
          <pc:sldMk cId="3490667019" sldId="266"/>
        </pc:sldMkLst>
        <pc:spChg chg="add del mod">
          <ac:chgData name="Emma Gallon" userId="38df2d26-ed3d-443e-ac34-0d970d8c58c6" providerId="ADAL" clId="{32852D11-1194-44C2-AF67-6CA27C848379}" dt="2024-06-05T13:47:52.139" v="5678" actId="478"/>
          <ac:spMkLst>
            <pc:docMk/>
            <pc:sldMk cId="3490667019" sldId="266"/>
            <ac:spMk id="3" creationId="{2D348291-A8D6-56E9-438C-6E3323693B6F}"/>
          </ac:spMkLst>
        </pc:spChg>
        <pc:spChg chg="del">
          <ac:chgData name="Emma Gallon" userId="38df2d26-ed3d-443e-ac34-0d970d8c58c6" providerId="ADAL" clId="{32852D11-1194-44C2-AF67-6CA27C848379}" dt="2024-06-05T13:47:50.383" v="5675" actId="478"/>
          <ac:spMkLst>
            <pc:docMk/>
            <pc:sldMk cId="3490667019" sldId="266"/>
            <ac:spMk id="4" creationId="{A8539688-5AAE-42FD-C9F9-2861F7D454FA}"/>
          </ac:spMkLst>
        </pc:spChg>
        <pc:picChg chg="del">
          <ac:chgData name="Emma Gallon" userId="38df2d26-ed3d-443e-ac34-0d970d8c58c6" providerId="ADAL" clId="{32852D11-1194-44C2-AF67-6CA27C848379}" dt="2024-06-05T13:47:51.100" v="5677" actId="478"/>
          <ac:picMkLst>
            <pc:docMk/>
            <pc:sldMk cId="3490667019" sldId="266"/>
            <ac:picMk id="5" creationId="{4EDFE88C-D9DA-412C-8DC9-9553D6226055}"/>
          </ac:picMkLst>
        </pc:picChg>
        <pc:picChg chg="del">
          <ac:chgData name="Emma Gallon" userId="38df2d26-ed3d-443e-ac34-0d970d8c58c6" providerId="ADAL" clId="{32852D11-1194-44C2-AF67-6CA27C848379}" dt="2024-06-05T13:47:52.818" v="5679" actId="478"/>
          <ac:picMkLst>
            <pc:docMk/>
            <pc:sldMk cId="3490667019" sldId="266"/>
            <ac:picMk id="6" creationId="{B5109111-9C49-F05F-9C39-211BBBFE8C74}"/>
          </ac:picMkLst>
        </pc:picChg>
        <pc:picChg chg="mod">
          <ac:chgData name="Emma Gallon" userId="38df2d26-ed3d-443e-ac34-0d970d8c58c6" providerId="ADAL" clId="{32852D11-1194-44C2-AF67-6CA27C848379}" dt="2024-06-05T13:48:17.427" v="5697" actId="1037"/>
          <ac:picMkLst>
            <pc:docMk/>
            <pc:sldMk cId="3490667019" sldId="266"/>
            <ac:picMk id="7" creationId="{1262E8F4-A1CE-BD32-AE0C-51ABF25ED332}"/>
          </ac:picMkLst>
        </pc:picChg>
      </pc:sldChg>
      <pc:sldMasterChg chg="delSldLayout">
        <pc:chgData name="Emma Gallon" userId="38df2d26-ed3d-443e-ac34-0d970d8c58c6" providerId="ADAL" clId="{32852D11-1194-44C2-AF67-6CA27C848379}" dt="2024-06-05T13:21:14.325" v="4225" actId="2696"/>
        <pc:sldMasterMkLst>
          <pc:docMk/>
          <pc:sldMasterMk cId="0" sldId="2147483656"/>
        </pc:sldMasterMkLst>
        <pc:sldLayoutChg chg="del">
          <pc:chgData name="Emma Gallon" userId="38df2d26-ed3d-443e-ac34-0d970d8c58c6" providerId="ADAL" clId="{32852D11-1194-44C2-AF67-6CA27C848379}" dt="2024-06-05T13:21:14.325" v="4225" actId="2696"/>
          <pc:sldLayoutMkLst>
            <pc:docMk/>
            <pc:sldMasterMk cId="0" sldId="2147483656"/>
            <pc:sldLayoutMk cId="0" sldId="214748365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4bf5db279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4bf5db279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GB" b="0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4bf5db279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4bf5db279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b="0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  <a:p>
            <a:pPr marL="685800" lvl="1" indent="-228600" algn="l" rtl="0">
              <a:spcBef>
                <a:spcPts val="0"/>
              </a:spcBef>
              <a:spcAft>
                <a:spcPts val="0"/>
              </a:spcAft>
            </a:pPr>
            <a:endParaRPr lang="en-GB" b="0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744261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4bf5db279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4bf5db279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 dirty="0"/>
          </a:p>
        </p:txBody>
      </p:sp>
    </p:spTree>
    <p:extLst>
      <p:ext uri="{BB962C8B-B14F-4D97-AF65-F5344CB8AC3E}">
        <p14:creationId xmlns:p14="http://schemas.microsoft.com/office/powerpoint/2010/main" val="2714296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4bf5db279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4bf5db279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0" dirty="0"/>
          </a:p>
        </p:txBody>
      </p:sp>
    </p:spTree>
    <p:extLst>
      <p:ext uri="{BB962C8B-B14F-4D97-AF65-F5344CB8AC3E}">
        <p14:creationId xmlns:p14="http://schemas.microsoft.com/office/powerpoint/2010/main" val="2112001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4bf5db279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4bf5db279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3582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4bf5db279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14bf5db279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versity of London Press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11708" y="12113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100"/>
              <a:buFont typeface="Roboto"/>
              <a:buNone/>
              <a:defRPr sz="5100" b="1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11700" y="32639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 b="1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2"/>
                </a:solidFill>
              </a:defRPr>
            </a:lvl1pPr>
            <a:lvl2pPr lvl="1">
              <a:buNone/>
              <a:defRPr>
                <a:solidFill>
                  <a:schemeClr val="lt2"/>
                </a:solidFill>
              </a:defRPr>
            </a:lvl2pPr>
            <a:lvl3pPr lvl="2">
              <a:buNone/>
              <a:defRPr>
                <a:solidFill>
                  <a:schemeClr val="lt2"/>
                </a:solidFill>
              </a:defRPr>
            </a:lvl3pPr>
            <a:lvl4pPr lvl="3">
              <a:buNone/>
              <a:defRPr>
                <a:solidFill>
                  <a:schemeClr val="lt2"/>
                </a:solidFill>
              </a:defRPr>
            </a:lvl4pPr>
            <a:lvl5pPr lvl="4">
              <a:buNone/>
              <a:defRPr>
                <a:solidFill>
                  <a:schemeClr val="lt2"/>
                </a:solidFill>
              </a:defRPr>
            </a:lvl5pPr>
            <a:lvl6pPr lvl="5">
              <a:buNone/>
              <a:defRPr>
                <a:solidFill>
                  <a:schemeClr val="lt2"/>
                </a:solidFill>
              </a:defRPr>
            </a:lvl6pPr>
            <a:lvl7pPr lvl="6">
              <a:buNone/>
              <a:defRPr>
                <a:solidFill>
                  <a:schemeClr val="lt2"/>
                </a:solidFill>
              </a:defRPr>
            </a:lvl7pPr>
            <a:lvl8pPr lvl="7">
              <a:buNone/>
              <a:defRPr>
                <a:solidFill>
                  <a:schemeClr val="lt2"/>
                </a:solidFill>
              </a:defRPr>
            </a:lvl8pPr>
            <a:lvl9pPr lvl="8">
              <a:buNone/>
              <a:defRPr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3714749" cy="1913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3">
            <a:alphaModFix/>
          </a:blip>
          <a:srcRect t="-6033" r="-1122" b="-7165"/>
          <a:stretch/>
        </p:blipFill>
        <p:spPr>
          <a:xfrm>
            <a:off x="2714626" y="655385"/>
            <a:ext cx="3714748" cy="13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 Light"/>
              <a:buChar char="●"/>
              <a:defRPr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○"/>
              <a:defRPr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■"/>
              <a:defRPr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●"/>
              <a:defRPr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○"/>
              <a:defRPr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■"/>
              <a:defRPr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●"/>
              <a:defRPr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○"/>
              <a:defRPr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■"/>
              <a:defRPr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6">
            <a:alphaModFix amt="12000"/>
          </a:blip>
          <a:stretch>
            <a:fillRect/>
          </a:stretch>
        </p:blipFill>
        <p:spPr>
          <a:xfrm>
            <a:off x="-57150" y="0"/>
            <a:ext cx="3819527" cy="199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"/>
          <p:cNvPicPr preferRelativeResize="0"/>
          <p:nvPr/>
        </p:nvPicPr>
        <p:blipFill>
          <a:blip r:embed="rId6">
            <a:alphaModFix amt="12000"/>
          </a:blip>
          <a:stretch>
            <a:fillRect/>
          </a:stretch>
        </p:blipFill>
        <p:spPr>
          <a:xfrm rot="10800000">
            <a:off x="5886448" y="3444825"/>
            <a:ext cx="3257552" cy="16986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 Thin"/>
                <a:ea typeface="Roboto Thin"/>
                <a:cs typeface="Roboto Thin"/>
                <a:sym typeface="Roboto Thin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 Thin"/>
                <a:ea typeface="Roboto Thin"/>
                <a:cs typeface="Roboto Thin"/>
                <a:sym typeface="Roboto Thin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 Thin"/>
                <a:ea typeface="Roboto Thin"/>
                <a:cs typeface="Roboto Thin"/>
                <a:sym typeface="Roboto Thin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 Thin"/>
                <a:ea typeface="Roboto Thin"/>
                <a:cs typeface="Roboto Thin"/>
                <a:sym typeface="Roboto Thin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 Thin"/>
                <a:ea typeface="Roboto Thin"/>
                <a:cs typeface="Roboto Thin"/>
                <a:sym typeface="Roboto Thin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 Thin"/>
                <a:ea typeface="Roboto Thin"/>
                <a:cs typeface="Roboto Thin"/>
                <a:sym typeface="Roboto Thin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 Thin"/>
                <a:ea typeface="Roboto Thin"/>
                <a:cs typeface="Roboto Thin"/>
                <a:sym typeface="Roboto Thin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7">
            <a:alphaModFix/>
          </a:blip>
          <a:srcRect l="-12376" t="-11950" r="-6289" b="-19369"/>
          <a:stretch/>
        </p:blipFill>
        <p:spPr>
          <a:xfrm>
            <a:off x="243950" y="4568875"/>
            <a:ext cx="1255951" cy="4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/>
        </p:nvSpPr>
        <p:spPr>
          <a:xfrm>
            <a:off x="6913950" y="4518775"/>
            <a:ext cx="2107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2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Opening up humanities research</a:t>
            </a:r>
            <a:endParaRPr sz="900">
              <a:solidFill>
                <a:schemeClr val="lt2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Emma.Gallon@sas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ctrTitle"/>
          </p:nvPr>
        </p:nvSpPr>
        <p:spPr>
          <a:xfrm>
            <a:off x="311700" y="1856391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/>
              <a:t>Using the Manifold platform for </a:t>
            </a:r>
            <a:br>
              <a:rPr lang="en-GB" sz="4000" dirty="0"/>
            </a:br>
            <a:r>
              <a:rPr lang="en-GB" sz="4000" dirty="0"/>
              <a:t>UoL Press books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311700" y="45094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The Manifold platform</a:t>
            </a:r>
            <a:endParaRPr dirty="0"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Aft>
                <a:spcPts val="1200"/>
              </a:spcAft>
            </a:pPr>
            <a:r>
              <a:rPr lang="en-GB" dirty="0"/>
              <a:t>Open access scholarly publishing platform created by the University of Minnesota Press with CUNY and Cast Iron Coding.</a:t>
            </a:r>
          </a:p>
          <a:p>
            <a:pPr marL="285750" indent="-285750">
              <a:spcAft>
                <a:spcPts val="1200"/>
              </a:spcAft>
            </a:pPr>
            <a:r>
              <a:rPr lang="en-GB" dirty="0"/>
              <a:t>Enables publication of enhanced, networked, media-rich and interactive versions of books that offer authors and readers an innovative way of writing and engaging with texts.</a:t>
            </a:r>
          </a:p>
          <a:p>
            <a:pPr marL="285750" indent="-285750">
              <a:spcAft>
                <a:spcPts val="1200"/>
              </a:spcAft>
            </a:pPr>
            <a:r>
              <a:rPr lang="en-GB" dirty="0" err="1"/>
              <a:t>UoLP</a:t>
            </a:r>
            <a:r>
              <a:rPr lang="en-GB" dirty="0"/>
              <a:t> launched own instance of Manifold in September 2023, with support from the Manifold team.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pic>
        <p:nvPicPr>
          <p:cNvPr id="6" name="Picture 5" descr="A close-up of a website&#10;&#10;Description automatically generated">
            <a:extLst>
              <a:ext uri="{FF2B5EF4-FFF2-40B4-BE49-F238E27FC236}">
                <a16:creationId xmlns:a16="http://schemas.microsoft.com/office/drawing/2014/main" id="{0F5090AD-76D5-4396-29FC-5C032EA85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009" y="3826"/>
            <a:ext cx="4357991" cy="512864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7" name="Google Shape;77;p14">
            <a:extLst>
              <a:ext uri="{FF2B5EF4-FFF2-40B4-BE49-F238E27FC236}">
                <a16:creationId xmlns:a16="http://schemas.microsoft.com/office/drawing/2014/main" id="{0B4FAFFA-2996-2F8A-4834-9EBAE913A5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4023" y="396112"/>
            <a:ext cx="4045200" cy="5962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tx2"/>
                </a:solidFill>
              </a:rPr>
              <a:t>How we’re using Manifold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8" name="Google Shape;79;p14">
            <a:extLst>
              <a:ext uri="{FF2B5EF4-FFF2-40B4-BE49-F238E27FC236}">
                <a16:creationId xmlns:a16="http://schemas.microsoft.com/office/drawing/2014/main" id="{A1836ACB-B16B-E685-02C0-9FF2DA2B1E56}"/>
              </a:ext>
            </a:extLst>
          </p:cNvPr>
          <p:cNvSpPr txBox="1">
            <a:spLocks/>
          </p:cNvSpPr>
          <p:nvPr/>
        </p:nvSpPr>
        <p:spPr>
          <a:xfrm>
            <a:off x="254023" y="1243828"/>
            <a:ext cx="4045200" cy="322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 Light"/>
              <a:buChar char="●"/>
              <a:defRPr sz="1800" b="0" i="0" u="none" strike="noStrike" cap="none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○"/>
              <a:defRPr sz="1400" b="0" i="0" u="none" strike="noStrike" cap="none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■"/>
              <a:defRPr sz="1400" b="0" i="0" u="none" strike="noStrike" cap="none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●"/>
              <a:defRPr sz="1400" b="0" i="0" u="none" strike="noStrike" cap="none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○"/>
              <a:defRPr sz="1400" b="0" i="0" u="none" strike="noStrike" cap="none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■"/>
              <a:defRPr sz="1400" b="0" i="0" u="none" strike="noStrike" cap="none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●"/>
              <a:defRPr sz="1400" b="0" i="0" u="none" strike="noStrike" cap="none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○"/>
              <a:defRPr sz="1400" b="0" i="0" u="none" strike="noStrike" cap="none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 Light"/>
              <a:buChar char="■"/>
              <a:defRPr sz="1400" b="0" i="0" u="none" strike="noStrike" cap="none">
                <a:solidFill>
                  <a:srgbClr val="434343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>
              <a:buClrTx/>
              <a:buFont typeface="+mj-lt"/>
              <a:buAutoNum type="arabicPeriod"/>
              <a:defRPr/>
            </a:pPr>
            <a:r>
              <a:rPr lang="en-GB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New open access editions (frontlist and backlist)</a:t>
            </a:r>
          </a:p>
          <a:p>
            <a:pPr>
              <a:buClrTx/>
              <a:buFont typeface="+mj-lt"/>
              <a:buAutoNum type="arabicPeriod"/>
              <a:defRPr/>
            </a:pPr>
            <a:endParaRPr lang="en-GB" dirty="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buClrTx/>
              <a:buFont typeface="+mj-lt"/>
              <a:buAutoNum type="arabicPeriod"/>
              <a:defRPr/>
            </a:pPr>
            <a:r>
              <a:rPr lang="en-GB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‘Reimagined’ editions</a:t>
            </a:r>
          </a:p>
          <a:p>
            <a:pPr>
              <a:buClrTx/>
              <a:buFont typeface="+mj-lt"/>
              <a:buAutoNum type="arabicPeriod"/>
              <a:defRPr/>
            </a:pPr>
            <a:endParaRPr lang="en-GB" dirty="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buClrTx/>
              <a:buFont typeface="+mj-lt"/>
              <a:buAutoNum type="arabicPeriod"/>
              <a:defRPr/>
            </a:pPr>
            <a:r>
              <a:rPr lang="en-GB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Experiments in open access:</a:t>
            </a:r>
          </a:p>
          <a:p>
            <a:pPr marL="939800" lvl="1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Multimedia and interactive content</a:t>
            </a:r>
          </a:p>
          <a:p>
            <a:pPr marL="939800" lvl="1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Open peer review</a:t>
            </a:r>
          </a:p>
          <a:p>
            <a:pPr marL="939800" lvl="1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Iterative publishing</a:t>
            </a:r>
          </a:p>
          <a:p>
            <a:pPr marL="939800" lvl="1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Experiments with book form, workflow and collaboration</a:t>
            </a:r>
          </a:p>
        </p:txBody>
      </p:sp>
    </p:spTree>
    <p:extLst>
      <p:ext uri="{BB962C8B-B14F-4D97-AF65-F5344CB8AC3E}">
        <p14:creationId xmlns:p14="http://schemas.microsoft.com/office/powerpoint/2010/main" val="324337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website&#10;&#10;Description automatically generated">
            <a:extLst>
              <a:ext uri="{FF2B5EF4-FFF2-40B4-BE49-F238E27FC236}">
                <a16:creationId xmlns:a16="http://schemas.microsoft.com/office/drawing/2014/main" id="{B5109111-9C49-F05F-9C39-211BBBFE8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82" y="2067836"/>
            <a:ext cx="4122100" cy="23663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4" name="Google Shape;63;p12">
            <a:extLst>
              <a:ext uri="{FF2B5EF4-FFF2-40B4-BE49-F238E27FC236}">
                <a16:creationId xmlns:a16="http://schemas.microsoft.com/office/drawing/2014/main" id="{A8539688-5AAE-42FD-C9F9-2861F7D454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1348" y="319816"/>
            <a:ext cx="423503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tx2"/>
                </a:solidFill>
              </a:rPr>
              <a:t>Example: </a:t>
            </a:r>
            <a:br>
              <a:rPr lang="en-GB" dirty="0">
                <a:solidFill>
                  <a:schemeClr val="tx2"/>
                </a:solidFill>
              </a:rPr>
            </a:br>
            <a:r>
              <a:rPr lang="en-GB" i="1" dirty="0">
                <a:solidFill>
                  <a:schemeClr val="tx2"/>
                </a:solidFill>
              </a:rPr>
              <a:t>Living with Machines </a:t>
            </a:r>
            <a:br>
              <a:rPr lang="en-GB" i="1" dirty="0">
                <a:solidFill>
                  <a:schemeClr val="tx2"/>
                </a:solidFill>
              </a:rPr>
            </a:br>
            <a:r>
              <a:rPr lang="en-GB" sz="1800" dirty="0">
                <a:solidFill>
                  <a:schemeClr val="tx2"/>
                </a:solidFill>
              </a:rPr>
              <a:t>(Edited by Ruth Ahnert, Emma Griffin and Jon Lawrence. Written by The Living with Machines Team)</a:t>
            </a:r>
            <a:endParaRPr dirty="0">
              <a:solidFill>
                <a:schemeClr val="tx2"/>
              </a:solidFill>
            </a:endParaRP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4EDFE88C-D9DA-412C-8DC9-9553D6226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276" y="14465"/>
            <a:ext cx="4471724" cy="51145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4230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1262E8F4-A1CE-BD32-AE0C-51ABF25ED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0" y="15968"/>
            <a:ext cx="9144000" cy="51182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90667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Open review: reflections</a:t>
            </a:r>
            <a:endParaRPr dirty="0"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Aft>
                <a:spcPts val="1200"/>
              </a:spcAft>
            </a:pPr>
            <a:r>
              <a:rPr lang="en-GB" dirty="0"/>
              <a:t>Opportunity for dialogue between peer reviewers and authors</a:t>
            </a:r>
          </a:p>
          <a:p>
            <a:pPr marL="285750" indent="-285750">
              <a:spcAft>
                <a:spcPts val="1200"/>
              </a:spcAft>
            </a:pPr>
            <a:r>
              <a:rPr lang="en-GB"/>
              <a:t>New editorial and production ways of working</a:t>
            </a:r>
            <a:endParaRPr lang="en-GB" dirty="0"/>
          </a:p>
          <a:p>
            <a:pPr marL="285750" indent="-285750">
              <a:spcAft>
                <a:spcPts val="1200"/>
              </a:spcAft>
            </a:pPr>
            <a:r>
              <a:rPr lang="en-GB" dirty="0"/>
              <a:t>Need to build in additional time for complex Manifold elements – lots of back and forth</a:t>
            </a:r>
          </a:p>
          <a:p>
            <a:pPr marL="285750" indent="-285750">
              <a:spcAft>
                <a:spcPts val="1200"/>
              </a:spcAft>
            </a:pPr>
            <a:r>
              <a:rPr lang="en-GB" dirty="0"/>
              <a:t>Reviewer engagement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5917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pic>
        <p:nvPicPr>
          <p:cNvPr id="2" name="Google Shape;92;p16">
            <a:extLst>
              <a:ext uri="{FF2B5EF4-FFF2-40B4-BE49-F238E27FC236}">
                <a16:creationId xmlns:a16="http://schemas.microsoft.com/office/drawing/2014/main" id="{BA96CCDB-AF48-835B-F0C2-A43F01E33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448177" cy="23195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5;p15">
            <a:extLst>
              <a:ext uri="{FF2B5EF4-FFF2-40B4-BE49-F238E27FC236}">
                <a16:creationId xmlns:a16="http://schemas.microsoft.com/office/drawing/2014/main" id="{842B9A20-18B2-5798-53ED-D798FDA8D8A8}"/>
              </a:ext>
            </a:extLst>
          </p:cNvPr>
          <p:cNvSpPr txBox="1">
            <a:spLocks/>
          </p:cNvSpPr>
          <p:nvPr/>
        </p:nvSpPr>
        <p:spPr>
          <a:xfrm>
            <a:off x="1989437" y="1890584"/>
            <a:ext cx="5288692" cy="14210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Thank you</a:t>
            </a:r>
          </a:p>
          <a:p>
            <a:endParaRPr lang="en-GB" sz="1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Emma Gallon, Publisher</a:t>
            </a:r>
          </a:p>
          <a:p>
            <a:pPr algn="ctr"/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/>
              </a:rPr>
              <a:t>Emma.Gallon@sas.ac.uk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oL Press_TEMPLATE">
  <a:themeElements>
    <a:clrScheme name="Simple Light">
      <a:dk1>
        <a:srgbClr val="434343"/>
      </a:dk1>
      <a:lt1>
        <a:srgbClr val="FFFFFF"/>
      </a:lt1>
      <a:dk2>
        <a:srgbClr val="8B95A6"/>
      </a:dk2>
      <a:lt2>
        <a:srgbClr val="124F5C"/>
      </a:lt2>
      <a:accent1>
        <a:srgbClr val="FFB300"/>
      </a:accent1>
      <a:accent2>
        <a:srgbClr val="FF6E2E"/>
      </a:accent2>
      <a:accent3>
        <a:srgbClr val="7D0043"/>
      </a:accent3>
      <a:accent4>
        <a:srgbClr val="15CC8E"/>
      </a:accent4>
      <a:accent5>
        <a:srgbClr val="30A8F2"/>
      </a:accent5>
      <a:accent6>
        <a:srgbClr val="29C326"/>
      </a:accent6>
      <a:hlink>
        <a:srgbClr val="EB285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1B0D4B1DC9C2479C051C8C7AA3F990" ma:contentTypeVersion="19" ma:contentTypeDescription="Create a new document." ma:contentTypeScope="" ma:versionID="853ea52fcd4ab9b0c5a1b4e18d1bd368">
  <xsd:schema xmlns:xsd="http://www.w3.org/2001/XMLSchema" xmlns:xs="http://www.w3.org/2001/XMLSchema" xmlns:p="http://schemas.microsoft.com/office/2006/metadata/properties" xmlns:ns2="97ac5030-ecb7-43c0-95eb-d57f830b7925" xmlns:ns3="876081bc-51b7-42f3-8901-e8698897c549" xmlns:ns4="c3f1af37-1937-4130-8a6b-ff861b20dfcf" targetNamespace="http://schemas.microsoft.com/office/2006/metadata/properties" ma:root="true" ma:fieldsID="8e8ab3685ae1d7311cc5fd1cefb77096" ns2:_="" ns3:_="" ns4:_="">
    <xsd:import namespace="97ac5030-ecb7-43c0-95eb-d57f830b7925"/>
    <xsd:import namespace="876081bc-51b7-42f3-8901-e8698897c549"/>
    <xsd:import namespace="c3f1af37-1937-4130-8a6b-ff861b20df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c5030-ecb7-43c0-95eb-d57f830b79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e726a9b-3374-46a0-b009-af8e0551a7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6081bc-51b7-42f3-8901-e8698897c54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f1af37-1937-4130-8a6b-ff861b20dfcf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be838f7a-4926-4a42-9710-18fc19ac58fb}" ma:internalName="TaxCatchAll" ma:showField="CatchAllData" ma:web="876081bc-51b7-42f3-8901-e8698897c5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f1af37-1937-4130-8a6b-ff861b20dfcf" xsi:nil="true"/>
    <lcf76f155ced4ddcb4097134ff3c332f xmlns="97ac5030-ecb7-43c0-95eb-d57f830b792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BCD1A37-E0D3-4E75-90B1-3ECBB39FCF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179564-04B9-4E3C-83D0-583D372A73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ac5030-ecb7-43c0-95eb-d57f830b7925"/>
    <ds:schemaRef ds:uri="876081bc-51b7-42f3-8901-e8698897c549"/>
    <ds:schemaRef ds:uri="c3f1af37-1937-4130-8a6b-ff861b20df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A42E643-6672-4646-96A9-0778FFD2E62B}">
  <ds:schemaRefs>
    <ds:schemaRef ds:uri="http://schemas.microsoft.com/office/2006/metadata/properties"/>
    <ds:schemaRef ds:uri="http://schemas.microsoft.com/office/infopath/2007/PartnerControls"/>
    <ds:schemaRef ds:uri="c3f1af37-1937-4130-8a6b-ff861b20dfcf"/>
    <ds:schemaRef ds:uri="97ac5030-ecb7-43c0-95eb-d57f830b7925"/>
  </ds:schemaRefs>
</ds:datastoreItem>
</file>

<file path=docMetadata/LabelInfo.xml><?xml version="1.0" encoding="utf-8"?>
<clbl:labelList xmlns:clbl="http://schemas.microsoft.com/office/2020/mipLabelMetadata">
  <clbl:label id="{45072052-c002-4ee4-87e5-9d58843fc488}" enabled="1" method="Privileged" siteId="{185280ba-7a00-42ea-9408-19eafd13552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Office PowerPoint</Application>
  <PresentationFormat>On-screen Show (16:9)</PresentationFormat>
  <Paragraphs>32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Roboto</vt:lpstr>
      <vt:lpstr>Roboto Light</vt:lpstr>
      <vt:lpstr>Arial</vt:lpstr>
      <vt:lpstr>Merriweather Light</vt:lpstr>
      <vt:lpstr>Roboto Thin</vt:lpstr>
      <vt:lpstr>UoL Press_TEMPLATE</vt:lpstr>
      <vt:lpstr>Using the Manifold platform for  UoL Press books</vt:lpstr>
      <vt:lpstr>The Manifold platform</vt:lpstr>
      <vt:lpstr>How we’re using Manifold</vt:lpstr>
      <vt:lpstr>Example:  Living with Machines  (Edited by Ruth Ahnert, Emma Griffin and Jon Lawrence. Written by The Living with Machines Team)</vt:lpstr>
      <vt:lpstr>PowerPoint Presentation</vt:lpstr>
      <vt:lpstr>Open review: reflections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Emma Gallon</cp:lastModifiedBy>
  <cp:revision>12</cp:revision>
  <dcterms:modified xsi:type="dcterms:W3CDTF">2024-06-05T17:05:50Z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0x010100C21B0D4B1DC9C2479C051C8C7AA3F990</vt:lpwstr>
  </property>
  <property fmtid="{D5CDD505-2E9C-101B-9397-08002B2CF9AE}" pid="3" name="MediaServiceImageTags">
    <vt:lpwstr/>
  </property>
</Properties>
</file>