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28" r:id="rId5"/>
    <p:sldId id="625" r:id="rId6"/>
    <p:sldId id="626" r:id="rId7"/>
    <p:sldId id="348" r:id="rId8"/>
    <p:sldId id="627" r:id="rId9"/>
    <p:sldId id="628" r:id="rId10"/>
    <p:sldId id="629" r:id="rId11"/>
    <p:sldId id="630" r:id="rId12"/>
    <p:sldId id="30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37C51-CFBA-4103-900E-E4E43BB7CAB5}" v="121" dt="2025-10-20T19:30:34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e Potts" userId="81a0f6b1-7f36-44a3-abf3-6aa1649a2ba2" providerId="ADAL" clId="{98B37C51-CFBA-4103-900E-E4E43BB7CAB5}"/>
    <pc:docChg chg="undo custSel addSld delSld modSld sldOrd">
      <pc:chgData name="Ellie Potts" userId="81a0f6b1-7f36-44a3-abf3-6aa1649a2ba2" providerId="ADAL" clId="{98B37C51-CFBA-4103-900E-E4E43BB7CAB5}" dt="2025-10-20T19:30:34.469" v="550"/>
      <pc:docMkLst>
        <pc:docMk/>
      </pc:docMkLst>
      <pc:sldChg chg="addSp delSp modSp add mod">
        <pc:chgData name="Ellie Potts" userId="81a0f6b1-7f36-44a3-abf3-6aa1649a2ba2" providerId="ADAL" clId="{98B37C51-CFBA-4103-900E-E4E43BB7CAB5}" dt="2025-10-20T19:28:22.253" v="524" actId="1076"/>
        <pc:sldMkLst>
          <pc:docMk/>
          <pc:sldMk cId="608878707" sldId="302"/>
        </pc:sldMkLst>
        <pc:spChg chg="mod">
          <ac:chgData name="Ellie Potts" userId="81a0f6b1-7f36-44a3-abf3-6aa1649a2ba2" providerId="ADAL" clId="{98B37C51-CFBA-4103-900E-E4E43BB7CAB5}" dt="2025-10-20T19:28:14.360" v="523" actId="20577"/>
          <ac:spMkLst>
            <pc:docMk/>
            <pc:sldMk cId="608878707" sldId="302"/>
            <ac:spMk id="7" creationId="{24C6B593-AF92-026A-AD75-19A28025D0A9}"/>
          </ac:spMkLst>
        </pc:spChg>
        <pc:spChg chg="mod">
          <ac:chgData name="Ellie Potts" userId="81a0f6b1-7f36-44a3-abf3-6aa1649a2ba2" providerId="ADAL" clId="{98B37C51-CFBA-4103-900E-E4E43BB7CAB5}" dt="2025-10-16T18:01:05.849" v="298" actId="20577"/>
          <ac:spMkLst>
            <pc:docMk/>
            <pc:sldMk cId="608878707" sldId="302"/>
            <ac:spMk id="9" creationId="{00000000-0000-0000-0000-000000000000}"/>
          </ac:spMkLst>
        </pc:spChg>
        <pc:picChg chg="add del mod">
          <ac:chgData name="Ellie Potts" userId="81a0f6b1-7f36-44a3-abf3-6aa1649a2ba2" providerId="ADAL" clId="{98B37C51-CFBA-4103-900E-E4E43BB7CAB5}" dt="2025-10-20T14:54:20.917" v="460" actId="21"/>
          <ac:picMkLst>
            <pc:docMk/>
            <pc:sldMk cId="608878707" sldId="302"/>
            <ac:picMk id="4" creationId="{7D23FD98-C76C-3B69-4EDB-8169EB3D01A6}"/>
          </ac:picMkLst>
        </pc:picChg>
        <pc:picChg chg="del">
          <ac:chgData name="Ellie Potts" userId="81a0f6b1-7f36-44a3-abf3-6aa1649a2ba2" providerId="ADAL" clId="{98B37C51-CFBA-4103-900E-E4E43BB7CAB5}" dt="2025-10-20T19:27:54.668" v="520" actId="478"/>
          <ac:picMkLst>
            <pc:docMk/>
            <pc:sldMk cId="608878707" sldId="302"/>
            <ac:picMk id="8" creationId="{E6513FA9-A364-7212-9CAD-BD341E4544C7}"/>
          </ac:picMkLst>
        </pc:picChg>
        <pc:picChg chg="mod">
          <ac:chgData name="Ellie Potts" userId="81a0f6b1-7f36-44a3-abf3-6aa1649a2ba2" providerId="ADAL" clId="{98B37C51-CFBA-4103-900E-E4E43BB7CAB5}" dt="2025-10-20T19:28:22.253" v="524" actId="1076"/>
          <ac:picMkLst>
            <pc:docMk/>
            <pc:sldMk cId="608878707" sldId="302"/>
            <ac:picMk id="14" creationId="{93190487-4277-0CE9-9BC3-A14B099A9847}"/>
          </ac:picMkLst>
        </pc:picChg>
        <pc:picChg chg="mod">
          <ac:chgData name="Ellie Potts" userId="81a0f6b1-7f36-44a3-abf3-6aa1649a2ba2" providerId="ADAL" clId="{98B37C51-CFBA-4103-900E-E4E43BB7CAB5}" dt="2025-10-20T19:28:22.253" v="524" actId="1076"/>
          <ac:picMkLst>
            <pc:docMk/>
            <pc:sldMk cId="608878707" sldId="302"/>
            <ac:picMk id="16" creationId="{BE536F26-9A5C-14A0-8727-33FFB01F71F9}"/>
          </ac:picMkLst>
        </pc:picChg>
        <pc:picChg chg="mod">
          <ac:chgData name="Ellie Potts" userId="81a0f6b1-7f36-44a3-abf3-6aa1649a2ba2" providerId="ADAL" clId="{98B37C51-CFBA-4103-900E-E4E43BB7CAB5}" dt="2025-10-20T19:28:22.253" v="524" actId="1076"/>
          <ac:picMkLst>
            <pc:docMk/>
            <pc:sldMk cId="608878707" sldId="302"/>
            <ac:picMk id="18" creationId="{6A043CB9-7AD0-00DD-A62B-766CA7842A6B}"/>
          </ac:picMkLst>
        </pc:picChg>
        <pc:picChg chg="add mod">
          <ac:chgData name="Ellie Potts" userId="81a0f6b1-7f36-44a3-abf3-6aa1649a2ba2" providerId="ADAL" clId="{98B37C51-CFBA-4103-900E-E4E43BB7CAB5}" dt="2025-10-20T14:54:44.293" v="469" actId="1076"/>
          <ac:picMkLst>
            <pc:docMk/>
            <pc:sldMk cId="608878707" sldId="302"/>
            <ac:picMk id="22" creationId="{F3EE17E5-6336-89DC-DB44-92A30952D8BB}"/>
          </ac:picMkLst>
        </pc:picChg>
        <pc:picChg chg="add del mod">
          <ac:chgData name="Ellie Potts" userId="81a0f6b1-7f36-44a3-abf3-6aa1649a2ba2" providerId="ADAL" clId="{98B37C51-CFBA-4103-900E-E4E43BB7CAB5}" dt="2025-10-20T14:54:33.006" v="463" actId="478"/>
          <ac:picMkLst>
            <pc:docMk/>
            <pc:sldMk cId="608878707" sldId="302"/>
            <ac:picMk id="23" creationId="{0FB78D36-1778-0A06-A4F2-979784643546}"/>
          </ac:picMkLst>
        </pc:picChg>
        <pc:picChg chg="add del mod">
          <ac:chgData name="Ellie Potts" userId="81a0f6b1-7f36-44a3-abf3-6aa1649a2ba2" providerId="ADAL" clId="{98B37C51-CFBA-4103-900E-E4E43BB7CAB5}" dt="2025-10-20T14:54:33.741" v="464" actId="478"/>
          <ac:picMkLst>
            <pc:docMk/>
            <pc:sldMk cId="608878707" sldId="302"/>
            <ac:picMk id="31" creationId="{3E339418-F68E-28DA-D634-F4EDB5599DA4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29:25.529" v="536" actId="14100"/>
        <pc:sldMkLst>
          <pc:docMk/>
          <pc:sldMk cId="1098517208" sldId="328"/>
        </pc:sldMkLst>
        <pc:spChg chg="mod">
          <ac:chgData name="Ellie Potts" userId="81a0f6b1-7f36-44a3-abf3-6aa1649a2ba2" providerId="ADAL" clId="{98B37C51-CFBA-4103-900E-E4E43BB7CAB5}" dt="2025-10-13T15:59:04.087" v="70" actId="113"/>
          <ac:spMkLst>
            <pc:docMk/>
            <pc:sldMk cId="1098517208" sldId="328"/>
            <ac:spMk id="8" creationId="{35565E7F-C7A6-D149-870C-47E6BA433777}"/>
          </ac:spMkLst>
        </pc:spChg>
        <pc:spChg chg="add mod">
          <ac:chgData name="Ellie Potts" userId="81a0f6b1-7f36-44a3-abf3-6aa1649a2ba2" providerId="ADAL" clId="{98B37C51-CFBA-4103-900E-E4E43BB7CAB5}" dt="2025-10-16T18:03:40.610" v="319" actId="20577"/>
          <ac:spMkLst>
            <pc:docMk/>
            <pc:sldMk cId="1098517208" sldId="328"/>
            <ac:spMk id="14" creationId="{7BF7EB02-71A6-B45F-60BF-BEA2BD14EF79}"/>
          </ac:spMkLst>
        </pc:spChg>
        <pc:picChg chg="add del mod">
          <ac:chgData name="Ellie Potts" userId="81a0f6b1-7f36-44a3-abf3-6aa1649a2ba2" providerId="ADAL" clId="{98B37C51-CFBA-4103-900E-E4E43BB7CAB5}" dt="2025-10-20T19:28:58.277" v="530" actId="21"/>
          <ac:picMkLst>
            <pc:docMk/>
            <pc:sldMk cId="1098517208" sldId="328"/>
            <ac:picMk id="2" creationId="{39171AD6-920E-83FA-16DE-45F53D36BD41}"/>
          </ac:picMkLst>
        </pc:picChg>
        <pc:picChg chg="add mod">
          <ac:chgData name="Ellie Potts" userId="81a0f6b1-7f36-44a3-abf3-6aa1649a2ba2" providerId="ADAL" clId="{98B37C51-CFBA-4103-900E-E4E43BB7CAB5}" dt="2025-10-20T19:29:25.529" v="536" actId="14100"/>
          <ac:picMkLst>
            <pc:docMk/>
            <pc:sldMk cId="1098517208" sldId="328"/>
            <ac:picMk id="3" creationId="{39171AD6-920E-83FA-16DE-45F53D36BD41}"/>
          </ac:picMkLst>
        </pc:picChg>
        <pc:picChg chg="del">
          <ac:chgData name="Ellie Potts" userId="81a0f6b1-7f36-44a3-abf3-6aa1649a2ba2" providerId="ADAL" clId="{98B37C51-CFBA-4103-900E-E4E43BB7CAB5}" dt="2025-10-20T19:29:03.696" v="533" actId="478"/>
          <ac:picMkLst>
            <pc:docMk/>
            <pc:sldMk cId="1098517208" sldId="328"/>
            <ac:picMk id="25" creationId="{4130562F-A324-83E0-142A-7921BCDA8AE6}"/>
          </ac:picMkLst>
        </pc:picChg>
        <pc:picChg chg="mod">
          <ac:chgData name="Ellie Potts" userId="81a0f6b1-7f36-44a3-abf3-6aa1649a2ba2" providerId="ADAL" clId="{98B37C51-CFBA-4103-900E-E4E43BB7CAB5}" dt="2025-10-20T19:29:20.813" v="535" actId="1076"/>
          <ac:picMkLst>
            <pc:docMk/>
            <pc:sldMk cId="1098517208" sldId="328"/>
            <ac:picMk id="26" creationId="{6E036657-6857-368A-DCB3-2F7A30C2BF0E}"/>
          </ac:picMkLst>
        </pc:picChg>
        <pc:picChg chg="mod">
          <ac:chgData name="Ellie Potts" userId="81a0f6b1-7f36-44a3-abf3-6aa1649a2ba2" providerId="ADAL" clId="{98B37C51-CFBA-4103-900E-E4E43BB7CAB5}" dt="2025-10-20T19:29:20.813" v="535" actId="1076"/>
          <ac:picMkLst>
            <pc:docMk/>
            <pc:sldMk cId="1098517208" sldId="328"/>
            <ac:picMk id="27" creationId="{E1AE3060-527E-5F26-EB0E-BE88FBF04941}"/>
          </ac:picMkLst>
        </pc:picChg>
        <pc:picChg chg="mod">
          <ac:chgData name="Ellie Potts" userId="81a0f6b1-7f36-44a3-abf3-6aa1649a2ba2" providerId="ADAL" clId="{98B37C51-CFBA-4103-900E-E4E43BB7CAB5}" dt="2025-10-20T19:29:20.813" v="535" actId="1076"/>
          <ac:picMkLst>
            <pc:docMk/>
            <pc:sldMk cId="1098517208" sldId="328"/>
            <ac:picMk id="28" creationId="{644C908C-147B-D2F7-1C26-4ACFA35BD3E8}"/>
          </ac:picMkLst>
        </pc:picChg>
        <pc:picChg chg="del">
          <ac:chgData name="Ellie Potts" userId="81a0f6b1-7f36-44a3-abf3-6aa1649a2ba2" providerId="ADAL" clId="{98B37C51-CFBA-4103-900E-E4E43BB7CAB5}" dt="2025-10-20T19:29:08.557" v="534" actId="478"/>
          <ac:picMkLst>
            <pc:docMk/>
            <pc:sldMk cId="1098517208" sldId="328"/>
            <ac:picMk id="29" creationId="{26EA577F-EAED-26E4-8AD3-BADA9A448701}"/>
          </ac:picMkLst>
        </pc:picChg>
        <pc:picChg chg="del">
          <ac:chgData name="Ellie Potts" userId="81a0f6b1-7f36-44a3-abf3-6aa1649a2ba2" providerId="ADAL" clId="{98B37C51-CFBA-4103-900E-E4E43BB7CAB5}" dt="2025-10-20T19:29:00.096" v="531" actId="478"/>
          <ac:picMkLst>
            <pc:docMk/>
            <pc:sldMk cId="1098517208" sldId="328"/>
            <ac:picMk id="1038" creationId="{854A5A13-1D8A-9D63-AC08-2F751718AB51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29:56.620" v="542"/>
        <pc:sldMkLst>
          <pc:docMk/>
          <pc:sldMk cId="727391694" sldId="348"/>
        </pc:sldMkLst>
        <pc:spChg chg="mod">
          <ac:chgData name="Ellie Potts" userId="81a0f6b1-7f36-44a3-abf3-6aa1649a2ba2" providerId="ADAL" clId="{98B37C51-CFBA-4103-900E-E4E43BB7CAB5}" dt="2025-10-13T16:05:37.705" v="135"/>
          <ac:spMkLst>
            <pc:docMk/>
            <pc:sldMk cId="727391694" sldId="348"/>
            <ac:spMk id="2" creationId="{A7EC48C5-531B-F35A-48FB-A5FEBFBA160F}"/>
          </ac:spMkLst>
        </pc:spChg>
        <pc:spChg chg="del mod">
          <ac:chgData name="Ellie Potts" userId="81a0f6b1-7f36-44a3-abf3-6aa1649a2ba2" providerId="ADAL" clId="{98B37C51-CFBA-4103-900E-E4E43BB7CAB5}" dt="2025-10-20T19:22:02.119" v="514" actId="478"/>
          <ac:spMkLst>
            <pc:docMk/>
            <pc:sldMk cId="727391694" sldId="348"/>
            <ac:spMk id="10" creationId="{7B9087AC-3B6C-7340-9C1D-41EB93C6D8CD}"/>
          </ac:spMkLst>
        </pc:spChg>
        <pc:spChg chg="add del mod">
          <ac:chgData name="Ellie Potts" userId="81a0f6b1-7f36-44a3-abf3-6aa1649a2ba2" providerId="ADAL" clId="{98B37C51-CFBA-4103-900E-E4E43BB7CAB5}" dt="2025-10-20T19:22:05.501" v="515" actId="478"/>
          <ac:spMkLst>
            <pc:docMk/>
            <pc:sldMk cId="727391694" sldId="348"/>
            <ac:spMk id="12" creationId="{D2FB903B-F3C6-1C01-D1E0-AC72A8461B24}"/>
          </ac:spMkLst>
        </pc:sp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3" creationId="{4375F2A7-86F4-035E-CA45-45CD751C722D}"/>
          </ac:picMkLst>
        </pc:pic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5" creationId="{67474CD1-A903-5BA7-E848-F5958B607F7C}"/>
          </ac:picMkLst>
        </pc:pic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7" creationId="{F7AAB9B2-28A1-DF72-F8D1-C8016884F1D2}"/>
          </ac:picMkLst>
        </pc:pic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8" creationId="{46139BA8-BC27-94D5-BEC5-1A3C1C0BC524}"/>
          </ac:picMkLst>
        </pc:pic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9" creationId="{8560CF5A-A6AC-C03F-46D3-C470B776025A}"/>
          </ac:picMkLst>
        </pc:picChg>
        <pc:picChg chg="add mod">
          <ac:chgData name="Ellie Potts" userId="81a0f6b1-7f36-44a3-abf3-6aa1649a2ba2" providerId="ADAL" clId="{98B37C51-CFBA-4103-900E-E4E43BB7CAB5}" dt="2025-10-20T19:29:56.620" v="542"/>
          <ac:picMkLst>
            <pc:docMk/>
            <pc:sldMk cId="727391694" sldId="348"/>
            <ac:picMk id="10" creationId="{9A5AEE84-2BDA-37DC-F2C9-0F8333A64836}"/>
          </ac:picMkLst>
        </pc:picChg>
        <pc:picChg chg="add mod">
          <ac:chgData name="Ellie Potts" userId="81a0f6b1-7f36-44a3-abf3-6aa1649a2ba2" providerId="ADAL" clId="{98B37C51-CFBA-4103-900E-E4E43BB7CAB5}" dt="2025-10-20T19:29:56.620" v="542"/>
          <ac:picMkLst>
            <pc:docMk/>
            <pc:sldMk cId="727391694" sldId="348"/>
            <ac:picMk id="11" creationId="{40F45140-0B82-331E-0F63-0286C670DE92}"/>
          </ac:picMkLst>
        </pc:picChg>
        <pc:picChg chg="add mod">
          <ac:chgData name="Ellie Potts" userId="81a0f6b1-7f36-44a3-abf3-6aa1649a2ba2" providerId="ADAL" clId="{98B37C51-CFBA-4103-900E-E4E43BB7CAB5}" dt="2025-10-20T19:29:56.620" v="542"/>
          <ac:picMkLst>
            <pc:docMk/>
            <pc:sldMk cId="727391694" sldId="348"/>
            <ac:picMk id="12" creationId="{AE82F1A1-292A-5A02-7C63-DE4DEB9602DF}"/>
          </ac:picMkLst>
        </pc:picChg>
        <pc:picChg chg="add mod">
          <ac:chgData name="Ellie Potts" userId="81a0f6b1-7f36-44a3-abf3-6aa1649a2ba2" providerId="ADAL" clId="{98B37C51-CFBA-4103-900E-E4E43BB7CAB5}" dt="2025-10-20T19:29:56.620" v="542"/>
          <ac:picMkLst>
            <pc:docMk/>
            <pc:sldMk cId="727391694" sldId="348"/>
            <ac:picMk id="13" creationId="{E2B2F237-63C8-9009-7111-732166AB4C2A}"/>
          </ac:picMkLst>
        </pc:picChg>
        <pc:picChg chg="del">
          <ac:chgData name="Ellie Potts" userId="81a0f6b1-7f36-44a3-abf3-6aa1649a2ba2" providerId="ADAL" clId="{98B37C51-CFBA-4103-900E-E4E43BB7CAB5}" dt="2025-10-20T19:29:56.233" v="541" actId="478"/>
          <ac:picMkLst>
            <pc:docMk/>
            <pc:sldMk cId="727391694" sldId="348"/>
            <ac:picMk id="14" creationId="{2B986EA2-69B7-61A4-B6FD-1343E8BE9AF4}"/>
          </ac:picMkLst>
        </pc:picChg>
        <pc:picChg chg="add mod">
          <ac:chgData name="Ellie Potts" userId="81a0f6b1-7f36-44a3-abf3-6aa1649a2ba2" providerId="ADAL" clId="{98B37C51-CFBA-4103-900E-E4E43BB7CAB5}" dt="2025-10-20T19:22:08.114" v="516" actId="1076"/>
          <ac:picMkLst>
            <pc:docMk/>
            <pc:sldMk cId="727391694" sldId="348"/>
            <ac:picMk id="7170" creationId="{3A20D342-AF64-956C-B869-3818AC5B16D9}"/>
          </ac:picMkLst>
        </pc:picChg>
      </pc:sldChg>
      <pc:sldChg chg="addSp delSp modSp new mod modNotesTx">
        <pc:chgData name="Ellie Potts" userId="81a0f6b1-7f36-44a3-abf3-6aa1649a2ba2" providerId="ADAL" clId="{98B37C51-CFBA-4103-900E-E4E43BB7CAB5}" dt="2025-10-20T19:29:39.797" v="538"/>
        <pc:sldMkLst>
          <pc:docMk/>
          <pc:sldMk cId="4006620815" sldId="625"/>
        </pc:sldMkLst>
        <pc:spChg chg="add mod">
          <ac:chgData name="Ellie Potts" userId="81a0f6b1-7f36-44a3-abf3-6aa1649a2ba2" providerId="ADAL" clId="{98B37C51-CFBA-4103-900E-E4E43BB7CAB5}" dt="2025-10-13T15:57:55.806" v="66"/>
          <ac:spMkLst>
            <pc:docMk/>
            <pc:sldMk cId="4006620815" sldId="625"/>
            <ac:spMk id="8" creationId="{536A5EA7-EF94-35A8-55C1-C16C8E03D14F}"/>
          </ac:spMkLst>
        </pc:spChg>
        <pc:spChg chg="add mod">
          <ac:chgData name="Ellie Potts" userId="81a0f6b1-7f36-44a3-abf3-6aa1649a2ba2" providerId="ADAL" clId="{98B37C51-CFBA-4103-900E-E4E43BB7CAB5}" dt="2025-10-13T15:57:55.806" v="66"/>
          <ac:spMkLst>
            <pc:docMk/>
            <pc:sldMk cId="4006620815" sldId="625"/>
            <ac:spMk id="15" creationId="{5067E335-E317-5290-CE14-5863E9051AA8}"/>
          </ac:spMkLst>
        </pc:spChg>
        <pc:spChg chg="add mod">
          <ac:chgData name="Ellie Potts" userId="81a0f6b1-7f36-44a3-abf3-6aa1649a2ba2" providerId="ADAL" clId="{98B37C51-CFBA-4103-900E-E4E43BB7CAB5}" dt="2025-10-16T18:45:35.548" v="421"/>
          <ac:spMkLst>
            <pc:docMk/>
            <pc:sldMk cId="4006620815" sldId="625"/>
            <ac:spMk id="23" creationId="{C613F9E7-FCAD-9E79-ADE0-2C8BE155B7FA}"/>
          </ac:spMkLst>
        </pc:spChg>
        <pc:picChg chg="add mod">
          <ac:chgData name="Ellie Potts" userId="81a0f6b1-7f36-44a3-abf3-6aa1649a2ba2" providerId="ADAL" clId="{98B37C51-CFBA-4103-900E-E4E43BB7CAB5}" dt="2025-10-20T19:29:39.797" v="538"/>
          <ac:picMkLst>
            <pc:docMk/>
            <pc:sldMk cId="4006620815" sldId="625"/>
            <ac:picMk id="2" creationId="{DE7EE0BF-7679-A280-68CD-BE82856A000E}"/>
          </ac:picMkLst>
        </pc:picChg>
        <pc:picChg chg="add mod">
          <ac:chgData name="Ellie Potts" userId="81a0f6b1-7f36-44a3-abf3-6aa1649a2ba2" providerId="ADAL" clId="{98B37C51-CFBA-4103-900E-E4E43BB7CAB5}" dt="2025-10-20T19:29:39.797" v="538"/>
          <ac:picMkLst>
            <pc:docMk/>
            <pc:sldMk cId="4006620815" sldId="625"/>
            <ac:picMk id="3" creationId="{FD606ED9-2E36-7D07-FDAD-AF43F8133DB3}"/>
          </ac:picMkLst>
        </pc:picChg>
        <pc:picChg chg="add mod">
          <ac:chgData name="Ellie Potts" userId="81a0f6b1-7f36-44a3-abf3-6aa1649a2ba2" providerId="ADAL" clId="{98B37C51-CFBA-4103-900E-E4E43BB7CAB5}" dt="2025-10-20T19:29:39.797" v="538"/>
          <ac:picMkLst>
            <pc:docMk/>
            <pc:sldMk cId="4006620815" sldId="625"/>
            <ac:picMk id="4" creationId="{BBFF9F92-3527-0EAC-461C-F1FB27BB71EB}"/>
          </ac:picMkLst>
        </pc:picChg>
        <pc:picChg chg="add mod">
          <ac:chgData name="Ellie Potts" userId="81a0f6b1-7f36-44a3-abf3-6aa1649a2ba2" providerId="ADAL" clId="{98B37C51-CFBA-4103-900E-E4E43BB7CAB5}" dt="2025-10-20T19:29:39.797" v="538"/>
          <ac:picMkLst>
            <pc:docMk/>
            <pc:sldMk cId="4006620815" sldId="625"/>
            <ac:picMk id="5" creationId="{B4BAEE77-5D35-63DD-31AF-69A5032E5A05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9" creationId="{CB1D31C4-1E5E-32E1-E167-60C5142FE721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10" creationId="{83471486-4ABF-86AB-9ACB-7E565DE0B4AB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11" creationId="{A3476EEF-E81E-668C-9234-2E87318531B7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12" creationId="{EB14B0CA-EEDE-B103-879D-2D9ABAA73C14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13" creationId="{93440435-84D7-B707-4108-C663D1F8EDF0}"/>
          </ac:picMkLst>
        </pc:picChg>
        <pc:picChg chg="add del mod">
          <ac:chgData name="Ellie Potts" userId="81a0f6b1-7f36-44a3-abf3-6aa1649a2ba2" providerId="ADAL" clId="{98B37C51-CFBA-4103-900E-E4E43BB7CAB5}" dt="2025-10-20T19:29:39.399" v="537" actId="478"/>
          <ac:picMkLst>
            <pc:docMk/>
            <pc:sldMk cId="4006620815" sldId="625"/>
            <ac:picMk id="14" creationId="{99CF94D7-8943-6143-4584-849C13D19E27}"/>
          </ac:picMkLst>
        </pc:picChg>
        <pc:picChg chg="add mod">
          <ac:chgData name="Ellie Potts" userId="81a0f6b1-7f36-44a3-abf3-6aa1649a2ba2" providerId="ADAL" clId="{98B37C51-CFBA-4103-900E-E4E43BB7CAB5}" dt="2025-10-16T17:49:48.377" v="184" actId="1076"/>
          <ac:picMkLst>
            <pc:docMk/>
            <pc:sldMk cId="4006620815" sldId="625"/>
            <ac:picMk id="21" creationId="{7983698B-F838-B26B-E34E-8002584E2A1C}"/>
          </ac:picMkLst>
        </pc:picChg>
        <pc:picChg chg="add mod">
          <ac:chgData name="Ellie Potts" userId="81a0f6b1-7f36-44a3-abf3-6aa1649a2ba2" providerId="ADAL" clId="{98B37C51-CFBA-4103-900E-E4E43BB7CAB5}" dt="2025-10-14T15:39:26.461" v="181" actId="1076"/>
          <ac:picMkLst>
            <pc:docMk/>
            <pc:sldMk cId="4006620815" sldId="625"/>
            <ac:picMk id="22" creationId="{96928F4C-0337-A6B3-FEDC-2B85C5297E5E}"/>
          </ac:picMkLst>
        </pc:picChg>
      </pc:sldChg>
      <pc:sldChg chg="addSp delSp modSp add del ord">
        <pc:chgData name="Ellie Potts" userId="81a0f6b1-7f36-44a3-abf3-6aa1649a2ba2" providerId="ADAL" clId="{98B37C51-CFBA-4103-900E-E4E43BB7CAB5}" dt="2025-10-20T19:29:47.217" v="540"/>
        <pc:sldMkLst>
          <pc:docMk/>
          <pc:sldMk cId="1024934515" sldId="626"/>
        </pc:sldMkLst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3" creationId="{58DCAE36-3181-0AC2-F63C-8DF06DCBC01B}"/>
          </ac:picMkLst>
        </pc:picChg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5" creationId="{9FFCAF03-1E59-5DE2-0840-4AB5B61FE286}"/>
          </ac:picMkLst>
        </pc:picChg>
        <pc:picChg chg="add mod">
          <ac:chgData name="Ellie Potts" userId="81a0f6b1-7f36-44a3-abf3-6aa1649a2ba2" providerId="ADAL" clId="{98B37C51-CFBA-4103-900E-E4E43BB7CAB5}" dt="2025-10-20T19:29:47.217" v="540"/>
          <ac:picMkLst>
            <pc:docMk/>
            <pc:sldMk cId="1024934515" sldId="626"/>
            <ac:picMk id="7" creationId="{C8616BA4-B69A-FECC-1F31-65DCE3C5FB85}"/>
          </ac:picMkLst>
        </pc:picChg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8" creationId="{EDDB2FEC-F97D-A6B8-3BF0-A511749584AF}"/>
          </ac:picMkLst>
        </pc:picChg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9" creationId="{4AFB15D1-57D5-2AE4-0D7D-96DC6057CBB8}"/>
          </ac:picMkLst>
        </pc:picChg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10" creationId="{8F43D818-7731-B729-F5BA-A5F38EB5C589}"/>
          </ac:picMkLst>
        </pc:picChg>
        <pc:picChg chg="add mod">
          <ac:chgData name="Ellie Potts" userId="81a0f6b1-7f36-44a3-abf3-6aa1649a2ba2" providerId="ADAL" clId="{98B37C51-CFBA-4103-900E-E4E43BB7CAB5}" dt="2025-10-20T19:29:47.217" v="540"/>
          <ac:picMkLst>
            <pc:docMk/>
            <pc:sldMk cId="1024934515" sldId="626"/>
            <ac:picMk id="11" creationId="{A7C8AB3B-F2F0-6617-94E9-3A6286AA7ED3}"/>
          </ac:picMkLst>
        </pc:picChg>
        <pc:picChg chg="add mod">
          <ac:chgData name="Ellie Potts" userId="81a0f6b1-7f36-44a3-abf3-6aa1649a2ba2" providerId="ADAL" clId="{98B37C51-CFBA-4103-900E-E4E43BB7CAB5}" dt="2025-10-20T19:29:47.217" v="540"/>
          <ac:picMkLst>
            <pc:docMk/>
            <pc:sldMk cId="1024934515" sldId="626"/>
            <ac:picMk id="12" creationId="{3B202D70-235E-909F-EA55-255CDC79AF58}"/>
          </ac:picMkLst>
        </pc:picChg>
        <pc:picChg chg="add mod">
          <ac:chgData name="Ellie Potts" userId="81a0f6b1-7f36-44a3-abf3-6aa1649a2ba2" providerId="ADAL" clId="{98B37C51-CFBA-4103-900E-E4E43BB7CAB5}" dt="2025-10-20T19:29:47.217" v="540"/>
          <ac:picMkLst>
            <pc:docMk/>
            <pc:sldMk cId="1024934515" sldId="626"/>
            <ac:picMk id="13" creationId="{26896802-5FFB-AEA4-81FD-77604FAC656C}"/>
          </ac:picMkLst>
        </pc:picChg>
        <pc:picChg chg="del">
          <ac:chgData name="Ellie Potts" userId="81a0f6b1-7f36-44a3-abf3-6aa1649a2ba2" providerId="ADAL" clId="{98B37C51-CFBA-4103-900E-E4E43BB7CAB5}" dt="2025-10-20T19:29:46.799" v="539" actId="478"/>
          <ac:picMkLst>
            <pc:docMk/>
            <pc:sldMk cId="1024934515" sldId="626"/>
            <ac:picMk id="14" creationId="{54A07C1F-66AE-BC00-CFD2-45FF9DE38998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30:06.455" v="544"/>
        <pc:sldMkLst>
          <pc:docMk/>
          <pc:sldMk cId="3156684298" sldId="627"/>
        </pc:sldMkLst>
        <pc:spChg chg="del mod">
          <ac:chgData name="Ellie Potts" userId="81a0f6b1-7f36-44a3-abf3-6aa1649a2ba2" providerId="ADAL" clId="{98B37C51-CFBA-4103-900E-E4E43BB7CAB5}" dt="2025-10-20T19:23:02.002" v="517" actId="478"/>
          <ac:spMkLst>
            <pc:docMk/>
            <pc:sldMk cId="3156684298" sldId="627"/>
            <ac:spMk id="10" creationId="{93C176A7-EC25-CC33-E405-5E71918205B0}"/>
          </ac:spMkLst>
        </pc:spChg>
        <pc:spChg chg="add del mod">
          <ac:chgData name="Ellie Potts" userId="81a0f6b1-7f36-44a3-abf3-6aa1649a2ba2" providerId="ADAL" clId="{98B37C51-CFBA-4103-900E-E4E43BB7CAB5}" dt="2025-10-20T19:23:06.134" v="518" actId="478"/>
          <ac:spMkLst>
            <pc:docMk/>
            <pc:sldMk cId="3156684298" sldId="627"/>
            <ac:spMk id="12" creationId="{54617C93-F604-6FED-D343-49943C5915C1}"/>
          </ac:spMkLst>
        </pc:sp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3" creationId="{E6DC6ABF-4A27-3FF4-76FC-96895851523E}"/>
          </ac:picMkLst>
        </pc:pic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5" creationId="{79E36AA4-AB0A-2140-AD0E-431C846518AC}"/>
          </ac:picMkLst>
        </pc:pic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7" creationId="{53424119-9998-1B36-285F-7CD62374AEA7}"/>
          </ac:picMkLst>
        </pc:pic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8" creationId="{C4C7C03B-4A6C-9A52-318F-0332F31CE938}"/>
          </ac:picMkLst>
        </pc:pic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9" creationId="{261A2C2C-6CF1-1196-4279-D6AA853D6EF5}"/>
          </ac:picMkLst>
        </pc:picChg>
        <pc:picChg chg="add mod">
          <ac:chgData name="Ellie Potts" userId="81a0f6b1-7f36-44a3-abf3-6aa1649a2ba2" providerId="ADAL" clId="{98B37C51-CFBA-4103-900E-E4E43BB7CAB5}" dt="2025-10-20T19:30:06.455" v="544"/>
          <ac:picMkLst>
            <pc:docMk/>
            <pc:sldMk cId="3156684298" sldId="627"/>
            <ac:picMk id="10" creationId="{091F58FB-D454-C383-CB83-5981BAA1B1A1}"/>
          </ac:picMkLst>
        </pc:picChg>
        <pc:picChg chg="add mod">
          <ac:chgData name="Ellie Potts" userId="81a0f6b1-7f36-44a3-abf3-6aa1649a2ba2" providerId="ADAL" clId="{98B37C51-CFBA-4103-900E-E4E43BB7CAB5}" dt="2025-10-20T19:30:06.455" v="544"/>
          <ac:picMkLst>
            <pc:docMk/>
            <pc:sldMk cId="3156684298" sldId="627"/>
            <ac:picMk id="11" creationId="{8D04E8C7-8E06-02F2-1209-BAC108D6A323}"/>
          </ac:picMkLst>
        </pc:picChg>
        <pc:picChg chg="add mod">
          <ac:chgData name="Ellie Potts" userId="81a0f6b1-7f36-44a3-abf3-6aa1649a2ba2" providerId="ADAL" clId="{98B37C51-CFBA-4103-900E-E4E43BB7CAB5}" dt="2025-10-20T19:30:06.455" v="544"/>
          <ac:picMkLst>
            <pc:docMk/>
            <pc:sldMk cId="3156684298" sldId="627"/>
            <ac:picMk id="12" creationId="{2D07FCE4-B828-5B41-064D-523CF61FEC42}"/>
          </ac:picMkLst>
        </pc:picChg>
        <pc:picChg chg="add mod">
          <ac:chgData name="Ellie Potts" userId="81a0f6b1-7f36-44a3-abf3-6aa1649a2ba2" providerId="ADAL" clId="{98B37C51-CFBA-4103-900E-E4E43BB7CAB5}" dt="2025-10-20T19:30:06.455" v="544"/>
          <ac:picMkLst>
            <pc:docMk/>
            <pc:sldMk cId="3156684298" sldId="627"/>
            <ac:picMk id="13" creationId="{8F01A754-0E64-109A-EA38-F8EF29116BFF}"/>
          </ac:picMkLst>
        </pc:picChg>
        <pc:picChg chg="del">
          <ac:chgData name="Ellie Potts" userId="81a0f6b1-7f36-44a3-abf3-6aa1649a2ba2" providerId="ADAL" clId="{98B37C51-CFBA-4103-900E-E4E43BB7CAB5}" dt="2025-10-20T19:30:06.081" v="543" actId="478"/>
          <ac:picMkLst>
            <pc:docMk/>
            <pc:sldMk cId="3156684298" sldId="627"/>
            <ac:picMk id="14" creationId="{11814DE2-D4A4-BA9D-C895-7DB781DBD7C8}"/>
          </ac:picMkLst>
        </pc:picChg>
        <pc:picChg chg="add mod">
          <ac:chgData name="Ellie Potts" userId="81a0f6b1-7f36-44a3-abf3-6aa1649a2ba2" providerId="ADAL" clId="{98B37C51-CFBA-4103-900E-E4E43BB7CAB5}" dt="2025-10-20T19:23:09.578" v="519" actId="1076"/>
          <ac:picMkLst>
            <pc:docMk/>
            <pc:sldMk cId="3156684298" sldId="627"/>
            <ac:picMk id="6148" creationId="{99F01956-E467-2144-4A4A-A3C247D40205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30:34.469" v="550"/>
        <pc:sldMkLst>
          <pc:docMk/>
          <pc:sldMk cId="1080200088" sldId="628"/>
        </pc:sldMkLst>
        <pc:spChg chg="add mod">
          <ac:chgData name="Ellie Potts" userId="81a0f6b1-7f36-44a3-abf3-6aa1649a2ba2" providerId="ADAL" clId="{98B37C51-CFBA-4103-900E-E4E43BB7CAB5}" dt="2025-10-16T18:05:39.303" v="362" actId="113"/>
          <ac:spMkLst>
            <pc:docMk/>
            <pc:sldMk cId="1080200088" sldId="628"/>
            <ac:spMk id="17" creationId="{E09BC4B3-5D77-0509-7FE5-8CC5090F597F}"/>
          </ac:spMkLst>
        </pc:spChg>
        <pc:spChg chg="add mod">
          <ac:chgData name="Ellie Potts" userId="81a0f6b1-7f36-44a3-abf3-6aa1649a2ba2" providerId="ADAL" clId="{98B37C51-CFBA-4103-900E-E4E43BB7CAB5}" dt="2025-10-16T18:05:42.784" v="365" actId="113"/>
          <ac:spMkLst>
            <pc:docMk/>
            <pc:sldMk cId="1080200088" sldId="628"/>
            <ac:spMk id="19" creationId="{8586FBE1-DB79-9C81-C1AA-4346FFD6030A}"/>
          </ac:spMkLst>
        </pc:spChg>
        <pc:spChg chg="add mod">
          <ac:chgData name="Ellie Potts" userId="81a0f6b1-7f36-44a3-abf3-6aa1649a2ba2" providerId="ADAL" clId="{98B37C51-CFBA-4103-900E-E4E43BB7CAB5}" dt="2025-10-16T18:05:45.288" v="366" actId="113"/>
          <ac:spMkLst>
            <pc:docMk/>
            <pc:sldMk cId="1080200088" sldId="628"/>
            <ac:spMk id="20" creationId="{496B4D5B-C10F-4F01-5663-7ECA00461BEE}"/>
          </ac:spMkLst>
        </pc:sp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3" creationId="{926547B9-3E7B-6FC5-F21D-DBC734BF3E82}"/>
          </ac:picMkLst>
        </pc:pic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5" creationId="{1803B4A7-0D2F-9ED9-C5E9-69CD51CECF64}"/>
          </ac:picMkLst>
        </pc:pic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7" creationId="{AC80711E-5A64-DAB7-963B-971D3568D421}"/>
          </ac:picMkLst>
        </pc:pic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8" creationId="{58B0AA75-BD53-A3DD-BAE3-14E97D2A4784}"/>
          </ac:picMkLst>
        </pc:pic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9" creationId="{0BFC8FCD-9476-1D3C-F974-10EBCCD65A6F}"/>
          </ac:picMkLst>
        </pc:picChg>
        <pc:picChg chg="add mod">
          <ac:chgData name="Ellie Potts" userId="81a0f6b1-7f36-44a3-abf3-6aa1649a2ba2" providerId="ADAL" clId="{98B37C51-CFBA-4103-900E-E4E43BB7CAB5}" dt="2025-10-20T19:30:34.469" v="550"/>
          <ac:picMkLst>
            <pc:docMk/>
            <pc:sldMk cId="1080200088" sldId="628"/>
            <ac:picMk id="10" creationId="{14039293-C385-2B72-319C-FD4FFB972FFA}"/>
          </ac:picMkLst>
        </pc:picChg>
        <pc:picChg chg="add mod">
          <ac:chgData name="Ellie Potts" userId="81a0f6b1-7f36-44a3-abf3-6aa1649a2ba2" providerId="ADAL" clId="{98B37C51-CFBA-4103-900E-E4E43BB7CAB5}" dt="2025-10-20T19:30:34.469" v="550"/>
          <ac:picMkLst>
            <pc:docMk/>
            <pc:sldMk cId="1080200088" sldId="628"/>
            <ac:picMk id="11" creationId="{2F7F15EF-80C7-920B-ABE8-AB972279BF22}"/>
          </ac:picMkLst>
        </pc:picChg>
        <pc:picChg chg="add mod">
          <ac:chgData name="Ellie Potts" userId="81a0f6b1-7f36-44a3-abf3-6aa1649a2ba2" providerId="ADAL" clId="{98B37C51-CFBA-4103-900E-E4E43BB7CAB5}" dt="2025-10-16T18:04:37.608" v="322" actId="1076"/>
          <ac:picMkLst>
            <pc:docMk/>
            <pc:sldMk cId="1080200088" sldId="628"/>
            <ac:picMk id="12" creationId="{DBDCE399-7912-503D-0754-2F3E19B2EC33}"/>
          </ac:picMkLst>
        </pc:picChg>
        <pc:picChg chg="add mod">
          <ac:chgData name="Ellie Potts" userId="81a0f6b1-7f36-44a3-abf3-6aa1649a2ba2" providerId="ADAL" clId="{98B37C51-CFBA-4103-900E-E4E43BB7CAB5}" dt="2025-10-16T18:04:55.803" v="331" actId="1076"/>
          <ac:picMkLst>
            <pc:docMk/>
            <pc:sldMk cId="1080200088" sldId="628"/>
            <ac:picMk id="13" creationId="{3D411A27-8784-8F11-442B-25D20D8EDD9E}"/>
          </ac:picMkLst>
        </pc:picChg>
        <pc:picChg chg="del">
          <ac:chgData name="Ellie Potts" userId="81a0f6b1-7f36-44a3-abf3-6aa1649a2ba2" providerId="ADAL" clId="{98B37C51-CFBA-4103-900E-E4E43BB7CAB5}" dt="2025-10-20T19:30:34.060" v="549" actId="478"/>
          <ac:picMkLst>
            <pc:docMk/>
            <pc:sldMk cId="1080200088" sldId="628"/>
            <ac:picMk id="14" creationId="{D95BA442-5104-26D3-ED79-58AC4FDC2F36}"/>
          </ac:picMkLst>
        </pc:picChg>
        <pc:picChg chg="add mod">
          <ac:chgData name="Ellie Potts" userId="81a0f6b1-7f36-44a3-abf3-6aa1649a2ba2" providerId="ADAL" clId="{98B37C51-CFBA-4103-900E-E4E43BB7CAB5}" dt="2025-10-16T18:04:53.567" v="330" actId="1076"/>
          <ac:picMkLst>
            <pc:docMk/>
            <pc:sldMk cId="1080200088" sldId="628"/>
            <ac:picMk id="15" creationId="{DB2E6811-3B6A-6394-3E42-144888D46E91}"/>
          </ac:picMkLst>
        </pc:picChg>
        <pc:picChg chg="add mod">
          <ac:chgData name="Ellie Potts" userId="81a0f6b1-7f36-44a3-abf3-6aa1649a2ba2" providerId="ADAL" clId="{98B37C51-CFBA-4103-900E-E4E43BB7CAB5}" dt="2025-10-20T19:30:34.469" v="550"/>
          <ac:picMkLst>
            <pc:docMk/>
            <pc:sldMk cId="1080200088" sldId="628"/>
            <ac:picMk id="16" creationId="{C862A0D0-F6FD-A90D-96EF-E5045448EB1F}"/>
          </ac:picMkLst>
        </pc:picChg>
        <pc:picChg chg="add mod">
          <ac:chgData name="Ellie Potts" userId="81a0f6b1-7f36-44a3-abf3-6aa1649a2ba2" providerId="ADAL" clId="{98B37C51-CFBA-4103-900E-E4E43BB7CAB5}" dt="2025-10-20T19:30:34.469" v="550"/>
          <ac:picMkLst>
            <pc:docMk/>
            <pc:sldMk cId="1080200088" sldId="628"/>
            <ac:picMk id="21" creationId="{BD51588D-97D4-6913-6D8B-CC16649EA77A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30:16.609" v="546"/>
        <pc:sldMkLst>
          <pc:docMk/>
          <pc:sldMk cId="2915122462" sldId="629"/>
        </pc:sldMkLst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3" creationId="{7CA66BD9-7553-EC15-3BF3-283E993CE6FA}"/>
          </ac:picMkLst>
        </pc:picChg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5" creationId="{45068CCE-E274-CFE4-B825-502F4B2C02A9}"/>
          </ac:picMkLst>
        </pc:picChg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7" creationId="{62EACA7C-DEA0-815F-77FA-078DCEBAE640}"/>
          </ac:picMkLst>
        </pc:picChg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8" creationId="{8D446240-647F-B56A-B5C5-BA38029BDD4C}"/>
          </ac:picMkLst>
        </pc:picChg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9" creationId="{AD655ADF-19BB-0F1C-9A0C-54E1677541D8}"/>
          </ac:picMkLst>
        </pc:picChg>
        <pc:picChg chg="add mod">
          <ac:chgData name="Ellie Potts" userId="81a0f6b1-7f36-44a3-abf3-6aa1649a2ba2" providerId="ADAL" clId="{98B37C51-CFBA-4103-900E-E4E43BB7CAB5}" dt="2025-10-20T19:30:16.609" v="546"/>
          <ac:picMkLst>
            <pc:docMk/>
            <pc:sldMk cId="2915122462" sldId="629"/>
            <ac:picMk id="10" creationId="{C0BD08F7-B0D9-F7F3-FFD5-6632E5587242}"/>
          </ac:picMkLst>
        </pc:picChg>
        <pc:picChg chg="add mod">
          <ac:chgData name="Ellie Potts" userId="81a0f6b1-7f36-44a3-abf3-6aa1649a2ba2" providerId="ADAL" clId="{98B37C51-CFBA-4103-900E-E4E43BB7CAB5}" dt="2025-10-16T18:03:01.040" v="310" actId="1076"/>
          <ac:picMkLst>
            <pc:docMk/>
            <pc:sldMk cId="2915122462" sldId="629"/>
            <ac:picMk id="11" creationId="{A50C9CDB-5614-6BC4-CCE1-E26DBB25FB75}"/>
          </ac:picMkLst>
        </pc:picChg>
        <pc:picChg chg="add mod">
          <ac:chgData name="Ellie Potts" userId="81a0f6b1-7f36-44a3-abf3-6aa1649a2ba2" providerId="ADAL" clId="{98B37C51-CFBA-4103-900E-E4E43BB7CAB5}" dt="2025-10-20T19:30:16.609" v="546"/>
          <ac:picMkLst>
            <pc:docMk/>
            <pc:sldMk cId="2915122462" sldId="629"/>
            <ac:picMk id="12" creationId="{B8C26ADE-652A-A19B-F776-8E753482C050}"/>
          </ac:picMkLst>
        </pc:picChg>
        <pc:picChg chg="add mod">
          <ac:chgData name="Ellie Potts" userId="81a0f6b1-7f36-44a3-abf3-6aa1649a2ba2" providerId="ADAL" clId="{98B37C51-CFBA-4103-900E-E4E43BB7CAB5}" dt="2025-10-20T19:30:16.609" v="546"/>
          <ac:picMkLst>
            <pc:docMk/>
            <pc:sldMk cId="2915122462" sldId="629"/>
            <ac:picMk id="13" creationId="{7D25D7A9-0303-6353-3403-6EEFF10EABF9}"/>
          </ac:picMkLst>
        </pc:picChg>
        <pc:picChg chg="del">
          <ac:chgData name="Ellie Potts" userId="81a0f6b1-7f36-44a3-abf3-6aa1649a2ba2" providerId="ADAL" clId="{98B37C51-CFBA-4103-900E-E4E43BB7CAB5}" dt="2025-10-20T19:30:16.128" v="545" actId="478"/>
          <ac:picMkLst>
            <pc:docMk/>
            <pc:sldMk cId="2915122462" sldId="629"/>
            <ac:picMk id="14" creationId="{B8A97F1D-8D5B-0A2D-F68A-07C351DD4F47}"/>
          </ac:picMkLst>
        </pc:picChg>
        <pc:picChg chg="add mod">
          <ac:chgData name="Ellie Potts" userId="81a0f6b1-7f36-44a3-abf3-6aa1649a2ba2" providerId="ADAL" clId="{98B37C51-CFBA-4103-900E-E4E43BB7CAB5}" dt="2025-10-20T19:30:16.609" v="546"/>
          <ac:picMkLst>
            <pc:docMk/>
            <pc:sldMk cId="2915122462" sldId="629"/>
            <ac:picMk id="15" creationId="{C76DCEC4-2AB3-E7EA-CE9D-9029877CCAD1}"/>
          </ac:picMkLst>
        </pc:picChg>
        <pc:picChg chg="add mod">
          <ac:chgData name="Ellie Potts" userId="81a0f6b1-7f36-44a3-abf3-6aa1649a2ba2" providerId="ADAL" clId="{98B37C51-CFBA-4103-900E-E4E43BB7CAB5}" dt="2025-10-16T18:03:09.422" v="313" actId="14100"/>
          <ac:picMkLst>
            <pc:docMk/>
            <pc:sldMk cId="2915122462" sldId="629"/>
            <ac:picMk id="5122" creationId="{FC86EB7C-A224-60F4-5D3F-CDD17B210DA0}"/>
          </ac:picMkLst>
        </pc:picChg>
      </pc:sldChg>
      <pc:sldChg chg="addSp delSp modSp add mod">
        <pc:chgData name="Ellie Potts" userId="81a0f6b1-7f36-44a3-abf3-6aa1649a2ba2" providerId="ADAL" clId="{98B37C51-CFBA-4103-900E-E4E43BB7CAB5}" dt="2025-10-20T19:30:21.583" v="548"/>
        <pc:sldMkLst>
          <pc:docMk/>
          <pc:sldMk cId="3662888858" sldId="630"/>
        </pc:sldMkLst>
        <pc:spChg chg="add del mod">
          <ac:chgData name="Ellie Potts" userId="81a0f6b1-7f36-44a3-abf3-6aa1649a2ba2" providerId="ADAL" clId="{98B37C51-CFBA-4103-900E-E4E43BB7CAB5}" dt="2025-10-20T14:48:22.310" v="443" actId="478"/>
          <ac:spMkLst>
            <pc:docMk/>
            <pc:sldMk cId="3662888858" sldId="630"/>
            <ac:spMk id="20" creationId="{E23E89C3-AA6E-C58A-A1FE-34A62ACBDF5A}"/>
          </ac:spMkLst>
        </pc:spChg>
        <pc:picChg chg="del">
          <ac:chgData name="Ellie Potts" userId="81a0f6b1-7f36-44a3-abf3-6aa1649a2ba2" providerId="ADAL" clId="{98B37C51-CFBA-4103-900E-E4E43BB7CAB5}" dt="2025-10-20T19:30:21.283" v="547" actId="478"/>
          <ac:picMkLst>
            <pc:docMk/>
            <pc:sldMk cId="3662888858" sldId="630"/>
            <ac:picMk id="3" creationId="{5AC49961-2599-5D3A-D5E5-5F9FAB4CEA47}"/>
          </ac:picMkLst>
        </pc:picChg>
        <pc:picChg chg="del">
          <ac:chgData name="Ellie Potts" userId="81a0f6b1-7f36-44a3-abf3-6aa1649a2ba2" providerId="ADAL" clId="{98B37C51-CFBA-4103-900E-E4E43BB7CAB5}" dt="2025-10-20T19:30:21.283" v="547" actId="478"/>
          <ac:picMkLst>
            <pc:docMk/>
            <pc:sldMk cId="3662888858" sldId="630"/>
            <ac:picMk id="5" creationId="{4728907C-1A44-7A0A-86DE-50E65C7E9F65}"/>
          </ac:picMkLst>
        </pc:picChg>
        <pc:picChg chg="del">
          <ac:chgData name="Ellie Potts" userId="81a0f6b1-7f36-44a3-abf3-6aa1649a2ba2" providerId="ADAL" clId="{98B37C51-CFBA-4103-900E-E4E43BB7CAB5}" dt="2025-10-20T19:30:21.283" v="547" actId="478"/>
          <ac:picMkLst>
            <pc:docMk/>
            <pc:sldMk cId="3662888858" sldId="630"/>
            <ac:picMk id="7" creationId="{088E84EB-2D77-3B7D-C1F6-B6C718CCD583}"/>
          </ac:picMkLst>
        </pc:picChg>
        <pc:picChg chg="del">
          <ac:chgData name="Ellie Potts" userId="81a0f6b1-7f36-44a3-abf3-6aa1649a2ba2" providerId="ADAL" clId="{98B37C51-CFBA-4103-900E-E4E43BB7CAB5}" dt="2025-10-20T19:30:21.283" v="547" actId="478"/>
          <ac:picMkLst>
            <pc:docMk/>
            <pc:sldMk cId="3662888858" sldId="630"/>
            <ac:picMk id="8" creationId="{2E6C9D3A-1EAA-F99E-535D-8C4086562017}"/>
          </ac:picMkLst>
        </pc:picChg>
        <pc:picChg chg="del">
          <ac:chgData name="Ellie Potts" userId="81a0f6b1-7f36-44a3-abf3-6aa1649a2ba2" providerId="ADAL" clId="{98B37C51-CFBA-4103-900E-E4E43BB7CAB5}" dt="2025-10-20T19:30:21.283" v="547" actId="478"/>
          <ac:picMkLst>
            <pc:docMk/>
            <pc:sldMk cId="3662888858" sldId="630"/>
            <ac:picMk id="9" creationId="{ED5CFD37-6CE9-D8B9-A0BF-CC2EBFFFC3D3}"/>
          </ac:picMkLst>
        </pc:picChg>
        <pc:picChg chg="add mod">
          <ac:chgData name="Ellie Potts" userId="81a0f6b1-7f36-44a3-abf3-6aa1649a2ba2" providerId="ADAL" clId="{98B37C51-CFBA-4103-900E-E4E43BB7CAB5}" dt="2025-10-20T19:30:21.583" v="548"/>
          <ac:picMkLst>
            <pc:docMk/>
            <pc:sldMk cId="3662888858" sldId="630"/>
            <ac:picMk id="10" creationId="{52251761-777D-33C3-F79F-44AC5048984E}"/>
          </ac:picMkLst>
        </pc:picChg>
        <pc:picChg chg="del">
          <ac:chgData name="Ellie Potts" userId="81a0f6b1-7f36-44a3-abf3-6aa1649a2ba2" providerId="ADAL" clId="{98B37C51-CFBA-4103-900E-E4E43BB7CAB5}" dt="2025-10-20T14:44:17.168" v="423" actId="478"/>
          <ac:picMkLst>
            <pc:docMk/>
            <pc:sldMk cId="3662888858" sldId="630"/>
            <ac:picMk id="11" creationId="{508ACFE1-80B6-BD8D-EFAD-9E905EB7FF93}"/>
          </ac:picMkLst>
        </pc:picChg>
        <pc:picChg chg="add mod">
          <ac:chgData name="Ellie Potts" userId="81a0f6b1-7f36-44a3-abf3-6aa1649a2ba2" providerId="ADAL" clId="{98B37C51-CFBA-4103-900E-E4E43BB7CAB5}" dt="2025-10-20T19:30:21.583" v="548"/>
          <ac:picMkLst>
            <pc:docMk/>
            <pc:sldMk cId="3662888858" sldId="630"/>
            <ac:picMk id="11" creationId="{8DF63EA8-58C3-49C0-5280-68B5130F4136}"/>
          </ac:picMkLst>
        </pc:picChg>
        <pc:picChg chg="add mod">
          <ac:chgData name="Ellie Potts" userId="81a0f6b1-7f36-44a3-abf3-6aa1649a2ba2" providerId="ADAL" clId="{98B37C51-CFBA-4103-900E-E4E43BB7CAB5}" dt="2025-10-20T14:45:34.255" v="427" actId="1076"/>
          <ac:picMkLst>
            <pc:docMk/>
            <pc:sldMk cId="3662888858" sldId="630"/>
            <ac:picMk id="12" creationId="{AEA115E0-97C5-3E64-123B-D52A75647023}"/>
          </ac:picMkLst>
        </pc:picChg>
        <pc:picChg chg="add mod">
          <ac:chgData name="Ellie Potts" userId="81a0f6b1-7f36-44a3-abf3-6aa1649a2ba2" providerId="ADAL" clId="{98B37C51-CFBA-4103-900E-E4E43BB7CAB5}" dt="2025-10-20T19:30:21.583" v="548"/>
          <ac:picMkLst>
            <pc:docMk/>
            <pc:sldMk cId="3662888858" sldId="630"/>
            <ac:picMk id="13" creationId="{7178E1B5-7604-F826-98E7-B42481054F5B}"/>
          </ac:picMkLst>
        </pc:picChg>
        <pc:picChg chg="del">
          <ac:chgData name="Ellie Potts" userId="81a0f6b1-7f36-44a3-abf3-6aa1649a2ba2" providerId="ADAL" clId="{98B37C51-CFBA-4103-900E-E4E43BB7CAB5}" dt="2025-10-20T19:28:29.332" v="525" actId="478"/>
          <ac:picMkLst>
            <pc:docMk/>
            <pc:sldMk cId="3662888858" sldId="630"/>
            <ac:picMk id="14" creationId="{A8195C08-D33D-D5CB-A374-EF72142E246F}"/>
          </ac:picMkLst>
        </pc:picChg>
        <pc:picChg chg="add mod">
          <ac:chgData name="Ellie Potts" userId="81a0f6b1-7f36-44a3-abf3-6aa1649a2ba2" providerId="ADAL" clId="{98B37C51-CFBA-4103-900E-E4E43BB7CAB5}" dt="2025-10-20T14:46:13.180" v="431" actId="14100"/>
          <ac:picMkLst>
            <pc:docMk/>
            <pc:sldMk cId="3662888858" sldId="630"/>
            <ac:picMk id="15" creationId="{47C051F7-1138-90C0-7966-C9B7E6269D78}"/>
          </ac:picMkLst>
        </pc:picChg>
        <pc:picChg chg="add mod">
          <ac:chgData name="Ellie Potts" userId="81a0f6b1-7f36-44a3-abf3-6aa1649a2ba2" providerId="ADAL" clId="{98B37C51-CFBA-4103-900E-E4E43BB7CAB5}" dt="2025-10-20T19:30:21.583" v="548"/>
          <ac:picMkLst>
            <pc:docMk/>
            <pc:sldMk cId="3662888858" sldId="630"/>
            <ac:picMk id="16" creationId="{DBAB2C3D-93AF-2587-730E-F40A4FA3087F}"/>
          </ac:picMkLst>
        </pc:picChg>
        <pc:picChg chg="add mod">
          <ac:chgData name="Ellie Potts" userId="81a0f6b1-7f36-44a3-abf3-6aa1649a2ba2" providerId="ADAL" clId="{98B37C51-CFBA-4103-900E-E4E43BB7CAB5}" dt="2025-10-20T14:49:06.127" v="448" actId="1076"/>
          <ac:picMkLst>
            <pc:docMk/>
            <pc:sldMk cId="3662888858" sldId="630"/>
            <ac:picMk id="17" creationId="{02F6FD26-15A4-C27A-5D4F-9FA2C1CD691F}"/>
          </ac:picMkLst>
        </pc:picChg>
        <pc:picChg chg="add mod">
          <ac:chgData name="Ellie Potts" userId="81a0f6b1-7f36-44a3-abf3-6aa1649a2ba2" providerId="ADAL" clId="{98B37C51-CFBA-4103-900E-E4E43BB7CAB5}" dt="2025-10-20T14:54:55.832" v="471" actId="1076"/>
          <ac:picMkLst>
            <pc:docMk/>
            <pc:sldMk cId="3662888858" sldId="630"/>
            <ac:picMk id="25" creationId="{F2AB5F6D-29DB-4D5F-3518-0D05D1A250F0}"/>
          </ac:picMkLst>
        </pc:picChg>
        <pc:picChg chg="add mod">
          <ac:chgData name="Ellie Potts" userId="81a0f6b1-7f36-44a3-abf3-6aa1649a2ba2" providerId="ADAL" clId="{98B37C51-CFBA-4103-900E-E4E43BB7CAB5}" dt="2025-10-20T14:49:01.355" v="446" actId="1076"/>
          <ac:picMkLst>
            <pc:docMk/>
            <pc:sldMk cId="3662888858" sldId="630"/>
            <ac:picMk id="27" creationId="{A4191076-0E06-1383-1EBC-02B634DC7C5C}"/>
          </ac:picMkLst>
        </pc:picChg>
        <pc:picChg chg="add mod ord">
          <ac:chgData name="Ellie Potts" userId="81a0f6b1-7f36-44a3-abf3-6aa1649a2ba2" providerId="ADAL" clId="{98B37C51-CFBA-4103-900E-E4E43BB7CAB5}" dt="2025-10-20T14:53:59.273" v="457" actId="166"/>
          <ac:picMkLst>
            <pc:docMk/>
            <pc:sldMk cId="3662888858" sldId="630"/>
            <ac:picMk id="29" creationId="{1C89DD37-171B-D92E-7E52-46872CE572B7}"/>
          </ac:picMkLst>
        </pc:picChg>
        <pc:picChg chg="add mod">
          <ac:chgData name="Ellie Potts" userId="81a0f6b1-7f36-44a3-abf3-6aa1649a2ba2" providerId="ADAL" clId="{98B37C51-CFBA-4103-900E-E4E43BB7CAB5}" dt="2025-10-20T14:54:51.707" v="470" actId="1076"/>
          <ac:picMkLst>
            <pc:docMk/>
            <pc:sldMk cId="3662888858" sldId="630"/>
            <ac:picMk id="31" creationId="{76DA6BD5-9FC5-647A-95E9-5AA92DD6A0BB}"/>
          </ac:picMkLst>
        </pc:picChg>
        <pc:picChg chg="add mod">
          <ac:chgData name="Ellie Potts" userId="81a0f6b1-7f36-44a3-abf3-6aa1649a2ba2" providerId="ADAL" clId="{98B37C51-CFBA-4103-900E-E4E43BB7CAB5}" dt="2025-10-20T14:54:29.183" v="462" actId="1076"/>
          <ac:picMkLst>
            <pc:docMk/>
            <pc:sldMk cId="3662888858" sldId="630"/>
            <ac:picMk id="32" creationId="{7D23FD98-C76C-3B69-4EDB-8169EB3D01A6}"/>
          </ac:picMkLst>
        </pc:picChg>
        <pc:picChg chg="del">
          <ac:chgData name="Ellie Potts" userId="81a0f6b1-7f36-44a3-abf3-6aa1649a2ba2" providerId="ADAL" clId="{98B37C51-CFBA-4103-900E-E4E43BB7CAB5}" dt="2025-10-20T14:44:17.914" v="424" actId="478"/>
          <ac:picMkLst>
            <pc:docMk/>
            <pc:sldMk cId="3662888858" sldId="630"/>
            <ac:picMk id="5122" creationId="{683E7CB2-B49E-2C3B-15E7-34A4C20EC32B}"/>
          </ac:picMkLst>
        </pc:picChg>
      </pc:sldChg>
      <pc:sldChg chg="addSp delSp new del mod">
        <pc:chgData name="Ellie Potts" userId="81a0f6b1-7f36-44a3-abf3-6aa1649a2ba2" providerId="ADAL" clId="{98B37C51-CFBA-4103-900E-E4E43BB7CAB5}" dt="2025-10-20T15:09:46.275" v="492" actId="680"/>
        <pc:sldMkLst>
          <pc:docMk/>
          <pc:sldMk cId="3692407030" sldId="631"/>
        </pc:sldMkLst>
        <pc:spChg chg="add del">
          <ac:chgData name="Ellie Potts" userId="81a0f6b1-7f36-44a3-abf3-6aa1649a2ba2" providerId="ADAL" clId="{98B37C51-CFBA-4103-900E-E4E43BB7CAB5}" dt="2025-10-20T15:09:45.933" v="491" actId="478"/>
          <ac:spMkLst>
            <pc:docMk/>
            <pc:sldMk cId="3692407030" sldId="631"/>
            <ac:spMk id="2" creationId="{F4309CCA-CD31-E35D-20CA-F42DE4037EC6}"/>
          </ac:spMkLst>
        </pc:spChg>
        <pc:spChg chg="add del">
          <ac:chgData name="Ellie Potts" userId="81a0f6b1-7f36-44a3-abf3-6aa1649a2ba2" providerId="ADAL" clId="{98B37C51-CFBA-4103-900E-E4E43BB7CAB5}" dt="2025-10-20T15:09:45.375" v="490" actId="478"/>
          <ac:spMkLst>
            <pc:docMk/>
            <pc:sldMk cId="3692407030" sldId="631"/>
            <ac:spMk id="3" creationId="{51AB8E3C-8D27-5C46-90E2-0CFEEE4BE3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3D776-0744-434C-A6FB-B1E0E54BFF2D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94866-9D37-4AC1-89AA-6FB9AA3018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73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They say that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94866-9D37-4AC1-89AA-6FB9AA30183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17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3CBBD-354F-154B-8724-FEE8B63288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32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DAEFB-7BCB-B333-2F66-CE6068BA9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BA542B-90E5-9F03-5B73-F53C1B0EE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5DEF6-AA9B-225C-92BC-CBA5D7E23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6B92F-B1ED-A30D-B299-77A17E07B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3CBBD-354F-154B-8724-FEE8B63288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15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D4450-1707-27C2-6ADE-CA4D7CBEB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FBF05D-387A-0A85-79DF-91E8A236B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97B43-E667-B8A9-47E7-1AF69DE66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A97BC-099A-9744-EEB0-AE8938483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3CBBD-354F-154B-8724-FEE8B63288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2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6F58D-FA94-0CE1-8F90-D88F29DFF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FD917-7E4E-89D6-55B9-0D1374E73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DC3F86-2E34-1FCB-F0CA-41AE16E30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3DC40-9ECB-D8CE-A924-8D01DEBAB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3CBBD-354F-154B-8724-FEE8B63288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33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F9F2-FA06-D7B5-42E1-7F17B6D1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00D27-8B4E-E0C1-ED8B-9F3895BF3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A3B5A-84C5-408A-F8E3-D12839BA8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030E3-68BF-21EB-CADC-DFA8D1117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3CBBD-354F-154B-8724-FEE8B63288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75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80564-B6EF-45C9-9585-B2553B33A1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477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F4E2-26BB-FCE4-5DD3-53E4783581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5049E-8AA6-F42D-78F9-270C6C47C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3F117-1690-41DE-4072-31CD0E9A9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378CA-F0A7-ED4E-2739-E9D65488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2B8B0-8D6C-02A3-1118-4547FC21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78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9C6F8-89CA-98AB-E15B-61FBB06A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0DBBF-CDA7-8713-2E93-0C2A241D4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0E1AE-83AF-4072-9B3C-B4757AE8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6763C-A035-D30A-1BD5-74EFDF766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AA1FE-7DFB-6D62-C2DE-8C397C26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47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1733-1A60-607B-8C31-23934893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D045A-70A6-D7BA-CBF5-FD9596188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C890E-C6B3-E181-C8CC-33B82B7B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292F5-4634-B2AC-15B6-2326D5995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93C24-8F6D-DBD0-1468-DAEAFE1B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88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E5E1-0A78-8226-8773-D9E88F3B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9EDEA-71BC-77C9-1F5E-286D71674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4A793-0406-3388-3418-0A1E9FC5B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D5A26-73A0-C92E-BA33-65563CAD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D1B8D-2863-0A0A-7DA6-19AF2798E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7EE46-B9B2-E6CF-BBD1-9EE963BE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65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A187-0528-8B74-54D4-EE311E80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5BD3D-03C4-836C-256B-DD189D3C7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99D29-9A2B-5BA1-3E66-CBBE75C85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225B1-C6AC-A68F-62F6-2B8B8C60C6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CD92E7-5465-D123-6B78-E66EFE4EB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428565-AD54-6170-AAEF-00545E58E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309787-9CCD-D7D7-C518-19A1AD7B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4B9922-A655-21AE-A008-DD6ABC81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25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D02A-58E9-ED6D-D7DB-BCFC3234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6D0C9-A8C2-B731-E907-B04BC87A6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C851B-8F24-4ABA-D451-63B1D92C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C6E46-1BE7-2F93-4737-9EB0F2D1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8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2B7128-CFF7-8105-1FB3-B0A1E18C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ACE60A-4A2A-92FD-1049-E0580D2F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87034-E2F6-63F5-C9EF-225E2AB41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6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7DAE2-A691-7550-2BDA-D7CD3607F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A13A1-7557-B277-6F45-E0B64CD4F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C3561-776B-8E76-2B1C-AE7B068EB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C2776-3C8E-7530-4CA9-BDDAB00C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215B1-EA22-B8ED-B6A6-CF636BCCF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29D43-B133-8FF6-2A49-C7CD8A2C1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73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468D-BC84-A727-8C1B-E47B4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620A4F-2DE6-8942-28EB-71A0D2A2D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8C5E3-9B94-9152-E0E2-33071927B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E78E6-36BC-9276-04DE-7B5A4FD6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71641-94C8-EBD8-7C6E-46BBA8604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7E7E8-D5BC-D4B2-D63C-450C076D8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1C1E4-7E94-D838-C092-BAA8FBF0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FDB84-006E-A65D-C1CE-B0A910A67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DEC2C-AB4E-3D95-C178-4C21AD9E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A524D-4553-D56E-971C-B14CDDB76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20653-B9DB-A575-B329-68FA5241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4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156C8C-970F-4824-6C2D-2A1EAD4A75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66267-C41A-92BC-65BD-192803E78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3B08C-F4F1-025A-E6E8-C08651AB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B71B5-F3B5-4875-4AB1-744F6EC8B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B12D2-98C4-8983-49C7-4D957788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492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7763B-0B43-0E45-B9C5-E0D3214E35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1304925"/>
            <a:ext cx="10153650" cy="1214157"/>
          </a:xfrm>
          <a:prstGeom prst="rect">
            <a:avLst/>
          </a:prstGeom>
        </p:spPr>
        <p:txBody>
          <a:bodyPr lIns="90000" tIns="0" rIns="0" bIns="0" anchor="b" anchorCtr="0"/>
          <a:lstStyle>
            <a:lvl1pPr algn="l">
              <a:defRPr sz="4400" b="1" i="0">
                <a:solidFill>
                  <a:srgbClr val="E0112B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presentation 44pt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C36FD-DB34-7648-85FD-29A688F859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2715077"/>
            <a:ext cx="10153649" cy="4681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24pt</a:t>
            </a:r>
            <a:endParaRPr lang="en-GB" dirty="0">
              <a:effectLst/>
              <a:latin typeface="Roboto" pitchFamily="2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796A85-71B9-CF44-9C76-57621DE3D9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175" y="3594316"/>
            <a:ext cx="10153649" cy="2092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800" baseline="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600"/>
            </a:lvl2pPr>
          </a:lstStyle>
          <a:p>
            <a:pPr marL="0" marR="0" lvl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Speakers: [Title </a:t>
            </a:r>
            <a:r>
              <a:rPr lang="en-GB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Forname</a:t>
            </a: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Surname], [Department], [LSE] or [Institution]</a:t>
            </a:r>
          </a:p>
          <a:p>
            <a:pPr marL="0" marR="0" lvl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/>
            </a:pPr>
            <a:endParaRPr lang="en-GB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Chair:        [Title </a:t>
            </a:r>
            <a:r>
              <a:rPr lang="en-GB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Forname</a:t>
            </a: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Surname], [Department], [LSE] or [Institution]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DBA5123-F646-F241-B1D9-45A6DECB40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7361" y="5893156"/>
            <a:ext cx="3236154" cy="279440"/>
          </a:xfrm>
        </p:spPr>
        <p:txBody>
          <a:bodyPr lIns="0" tIns="0" rIns="0" bIns="0">
            <a:normAutofit/>
          </a:bodyPr>
          <a:lstStyle>
            <a:lvl1pPr>
              <a:defRPr sz="1500" b="1" i="0">
                <a:solidFill>
                  <a:srgbClr val="E0112B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lse.ac.uk</a:t>
            </a:r>
            <a:r>
              <a:rPr lang="en-US" dirty="0"/>
              <a:t>/department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3E3DA6BA-2174-9C47-8FEE-58B29D888E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6195415"/>
            <a:ext cx="5613783" cy="440057"/>
          </a:xfrm>
        </p:spPr>
        <p:txBody>
          <a:bodyPr anchor="ctr">
            <a:normAutofit/>
          </a:bodyPr>
          <a:lstStyle>
            <a:lvl1pPr algn="r">
              <a:defRPr lang="en-GB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Department/Institute/Centre name  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3CC1834-20B4-994B-8A64-0BCFAFEC81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6166200"/>
            <a:ext cx="3236259" cy="243170"/>
          </a:xfrm>
        </p:spPr>
        <p:txBody>
          <a:bodyPr lIns="0" tIns="0" rIns="0" bIns="0">
            <a:normAutofit/>
          </a:bodyPr>
          <a:lstStyle>
            <a:lvl1pPr>
              <a:defRPr sz="1100" b="0" i="0">
                <a:solidFill>
                  <a:srgbClr val="E0112B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@LSE/</a:t>
            </a:r>
          </a:p>
        </p:txBody>
      </p:sp>
    </p:spTree>
    <p:extLst>
      <p:ext uri="{BB962C8B-B14F-4D97-AF65-F5344CB8AC3E}">
        <p14:creationId xmlns:p14="http://schemas.microsoft.com/office/powerpoint/2010/main" val="311516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35698D-6073-A3E6-1E5A-9AEE2487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4C64B-A49B-7079-2DAB-40B17855B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005D9-8F99-B164-CDB7-71B4D6BAA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2DC6A6-7FD6-4530-A1CC-0BAF1B3018EA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DF6AC-EB6C-7B44-16AE-4D47B818E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44F44-E4FA-5508-CFF0-07286827F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CB3034-8047-4359-998C-06F74FD3D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3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instagram.com/londonschoolofeconomics/" TargetMode="External"/><Relationship Id="rId7" Type="http://schemas.openxmlformats.org/officeDocument/2006/relationships/hyperlink" Target="https://www.youtube.com/channel/UCK08_B5SZwoEUk2hDPMOijQ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www.linkedin.com/school/london-school-of-economics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eg"/><Relationship Id="rId7" Type="http://schemas.openxmlformats.org/officeDocument/2006/relationships/hyperlink" Target="https://www.linkedin.com/school/london-school-of-economic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https://www.instagram.com/londonschoolofeconomics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hyperlink" Target="https://www.youtube.com/channel/UCK08_B5SZwoEUk2hDPMOijQ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K08_B5SZwoEUk2hDPMOijQ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school/london-school-of-economics" TargetMode="External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hyperlink" Target="https://www.instagram.com/londonschoolofeconomics/" TargetMode="Externa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openxmlformats.org/officeDocument/2006/relationships/hyperlink" Target="https://www.linkedin.com/school/london-school-of-economic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https://www.instagram.com/londonschoolofeconomics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9.jpeg"/><Relationship Id="rId9" Type="http://schemas.openxmlformats.org/officeDocument/2006/relationships/hyperlink" Target="https://www.youtube.com/channel/UCK08_B5SZwoEUk2hDPMOijQ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openxmlformats.org/officeDocument/2006/relationships/hyperlink" Target="https://www.linkedin.com/school/london-school-of-economic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https://www.instagram.com/londonschoolofeconomics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0.jpeg"/><Relationship Id="rId9" Type="http://schemas.openxmlformats.org/officeDocument/2006/relationships/hyperlink" Target="https://www.youtube.com/channel/UCK08_B5SZwoEUk2hDPMOijQ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london-school-of-economics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instagram.com/londonschoolofeconomics/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12.svg"/><Relationship Id="rId10" Type="http://schemas.openxmlformats.org/officeDocument/2006/relationships/hyperlink" Target="https://www.youtube.com/channel/UCK08_B5SZwoEUk2hDPMOijQ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london-school-of-economics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instagram.com/londonschoolofeconomics/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13.jpeg"/><Relationship Id="rId10" Type="http://schemas.openxmlformats.org/officeDocument/2006/relationships/hyperlink" Target="https://www.youtube.com/channel/UCK08_B5SZwoEUk2hDPMOijQ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.png"/><Relationship Id="rId1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17.png"/><Relationship Id="rId12" Type="http://schemas.openxmlformats.org/officeDocument/2006/relationships/hyperlink" Target="https://www.instagram.com/londonschoolofeconomics/" TargetMode="External"/><Relationship Id="rId1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www.youtube.com/channel/UCK08_B5SZwoEUk2hDPMOijQ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hyperlink" Target="https://www.linkedin.com/school/london-school-of-economic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jpeg"/><Relationship Id="rId5" Type="http://schemas.openxmlformats.org/officeDocument/2006/relationships/hyperlink" Target="http://www.press.lse.ac.uk/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65E7F-C7A6-D149-870C-47E6BA4337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b="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7F77641-D850-0F46-B6DA-1AC10F44E0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CE5020-B646-4C49-B97F-880F7AB6D5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3F4E778-7330-9344-865A-1374715A62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17C26F7C-15D9-3FE3-FFE4-5929F29AF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2BF85ED2-BB73-032D-CF20-81B453361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" name="Picture 25" descr="Instagram">
            <a:hlinkClick r:id="rId3"/>
            <a:extLst>
              <a:ext uri="{FF2B5EF4-FFF2-40B4-BE49-F238E27FC236}">
                <a16:creationId xmlns:a16="http://schemas.microsoft.com/office/drawing/2014/main" id="{6E036657-6857-368A-DCB3-2F7A30C2B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LinkedIn">
            <a:hlinkClick r:id="rId5"/>
            <a:extLst>
              <a:ext uri="{FF2B5EF4-FFF2-40B4-BE49-F238E27FC236}">
                <a16:creationId xmlns:a16="http://schemas.microsoft.com/office/drawing/2014/main" id="{E1AE3060-527E-5F26-EB0E-BE88FBF04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YouTube">
            <a:hlinkClick r:id="rId7"/>
            <a:extLst>
              <a:ext uri="{FF2B5EF4-FFF2-40B4-BE49-F238E27FC236}">
                <a16:creationId xmlns:a16="http://schemas.microsoft.com/office/drawing/2014/main" id="{644C908C-147B-D2F7-1C26-4ACFA35BD3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7E8A8B46-00BE-ABB7-2211-649E9B7599F9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14" name="object 52">
            <a:extLst>
              <a:ext uri="{FF2B5EF4-FFF2-40B4-BE49-F238E27FC236}">
                <a16:creationId xmlns:a16="http://schemas.microsoft.com/office/drawing/2014/main" id="{7BF7EB02-71A6-B45F-60BF-BEA2BD14EF79}"/>
              </a:ext>
            </a:extLst>
          </p:cNvPr>
          <p:cNvSpPr txBox="1">
            <a:spLocks/>
          </p:cNvSpPr>
          <p:nvPr/>
        </p:nvSpPr>
        <p:spPr>
          <a:xfrm>
            <a:off x="1116376" y="1490793"/>
            <a:ext cx="11190845" cy="2792863"/>
          </a:xfrm>
          <a:prstGeom prst="rect">
            <a:avLst/>
          </a:prstGeom>
        </p:spPr>
        <p:txBody>
          <a:bodyPr vert="horz" wrap="square" lIns="0" tIns="9953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0112B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pPr marL="9953">
              <a:lnSpc>
                <a:spcPct val="100000"/>
              </a:lnSpc>
              <a:spcBef>
                <a:spcPts val="78"/>
              </a:spcBef>
            </a:pPr>
            <a:endParaRPr lang="en-GB" sz="5400" spc="-89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9953">
              <a:lnSpc>
                <a:spcPct val="100000"/>
              </a:lnSpc>
              <a:spcBef>
                <a:spcPts val="78"/>
              </a:spcBef>
            </a:pPr>
            <a:br>
              <a:rPr lang="en-GB" sz="5400" spc="-89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n-GB" sz="3600" spc="-89" dirty="0">
                <a:solidFill>
                  <a:schemeClr val="tx1"/>
                </a:solidFill>
                <a:latin typeface="Aptos" panose="020B0004020202020204" pitchFamily="34" charset="0"/>
              </a:rPr>
              <a:t>Tuesday 21</a:t>
            </a:r>
            <a:r>
              <a:rPr lang="en-GB" sz="3600" spc="-89" baseline="30000" dirty="0">
                <a:solidFill>
                  <a:schemeClr val="tx1"/>
                </a:solidFill>
                <a:latin typeface="Aptos" panose="020B0004020202020204" pitchFamily="34" charset="0"/>
              </a:rPr>
              <a:t>st</a:t>
            </a:r>
            <a:r>
              <a:rPr lang="en-GB" sz="3600" spc="-89" dirty="0">
                <a:solidFill>
                  <a:schemeClr val="tx1"/>
                </a:solidFill>
                <a:latin typeface="Aptos" panose="020B0004020202020204" pitchFamily="34" charset="0"/>
              </a:rPr>
              <a:t> October 2025</a:t>
            </a:r>
            <a:br>
              <a:rPr lang="en-GB" sz="3600" spc="-89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n-GB" sz="3600" spc="-89" dirty="0">
                <a:solidFill>
                  <a:schemeClr val="tx1"/>
                </a:solidFill>
                <a:latin typeface="Aptos" panose="020B0004020202020204" pitchFamily="34" charset="0"/>
              </a:rPr>
              <a:t>Elinor Potts, LSE Press</a:t>
            </a:r>
            <a:endParaRPr lang="en-GB" sz="28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71AD6-920E-83FA-16DE-45F53D36BD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Schopenhauer, and the Horror of meaning. | by Ash | Medium">
            <a:extLst>
              <a:ext uri="{FF2B5EF4-FFF2-40B4-BE49-F238E27FC236}">
                <a16:creationId xmlns:a16="http://schemas.microsoft.com/office/drawing/2014/main" id="{96928F4C-0337-A6B3-FEDC-2B85C5297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476" y="2692215"/>
            <a:ext cx="4553332" cy="336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 descr="Decorative square">
            <a:extLst>
              <a:ext uri="{FF2B5EF4-FFF2-40B4-BE49-F238E27FC236}">
                <a16:creationId xmlns:a16="http://schemas.microsoft.com/office/drawing/2014/main" id="{536A5EA7-EF94-35A8-55C1-C16C8E03D14F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067E335-E317-5290-CE14-5863E9051AA8}"/>
              </a:ext>
            </a:extLst>
          </p:cNvPr>
          <p:cNvSpPr txBox="1">
            <a:spLocks/>
          </p:cNvSpPr>
          <p:nvPr/>
        </p:nvSpPr>
        <p:spPr>
          <a:xfrm>
            <a:off x="6095999" y="6195415"/>
            <a:ext cx="5613783" cy="44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LSE Press</a:t>
            </a:r>
          </a:p>
        </p:txBody>
      </p:sp>
      <p:pic>
        <p:nvPicPr>
          <p:cNvPr id="21" name="Picture 20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7983698B-F838-B26B-E34E-8002584E2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284748"/>
            <a:ext cx="7285355" cy="4098012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613F9E7-FCAD-9E79-ADE0-2C8BE155B7FA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pic>
        <p:nvPicPr>
          <p:cNvPr id="2" name="Picture 1" descr="Instagram">
            <a:hlinkClick r:id="rId5"/>
            <a:extLst>
              <a:ext uri="{FF2B5EF4-FFF2-40B4-BE49-F238E27FC236}">
                <a16:creationId xmlns:a16="http://schemas.microsoft.com/office/drawing/2014/main" id="{DE7EE0BF-7679-A280-68CD-BE82856A00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LinkedIn">
            <a:hlinkClick r:id="rId7"/>
            <a:extLst>
              <a:ext uri="{FF2B5EF4-FFF2-40B4-BE49-F238E27FC236}">
                <a16:creationId xmlns:a16="http://schemas.microsoft.com/office/drawing/2014/main" id="{FD606ED9-2E36-7D07-FDAD-AF43F8133D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YouTube">
            <a:hlinkClick r:id="rId9"/>
            <a:extLst>
              <a:ext uri="{FF2B5EF4-FFF2-40B4-BE49-F238E27FC236}">
                <a16:creationId xmlns:a16="http://schemas.microsoft.com/office/drawing/2014/main" id="{BBFF9F92-3527-0EAC-461C-F1FB27BB71E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BAEE77-5D35-63DD-31AF-69A5032E5A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2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4C43E-47D3-BC63-A06A-20B405787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75F9F7E1-5264-0430-C5AC-991BCB56C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CD88E11F-A251-E5BA-C79C-140853708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B902ACE5-300A-3305-641D-B88AF0DDD4B0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5C24BD-250B-03FE-055D-3B135DAB0A9E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16334F2-A15B-B540-FC19-01821BB966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pic>
        <p:nvPicPr>
          <p:cNvPr id="4098" name="Picture 2" descr="Poster The Simpsons - Homer in the Bush">
            <a:extLst>
              <a:ext uri="{FF2B5EF4-FFF2-40B4-BE49-F238E27FC236}">
                <a16:creationId xmlns:a16="http://schemas.microsoft.com/office/drawing/2014/main" id="{ED14FCFD-1D5F-9D48-9CC7-49C175E20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955" y="945731"/>
            <a:ext cx="3487637" cy="524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nstagram">
            <a:hlinkClick r:id="rId4"/>
            <a:extLst>
              <a:ext uri="{FF2B5EF4-FFF2-40B4-BE49-F238E27FC236}">
                <a16:creationId xmlns:a16="http://schemas.microsoft.com/office/drawing/2014/main" id="{C8616BA4-B69A-FECC-1F31-65DCE3C5FB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inkedIn">
            <a:hlinkClick r:id="rId6"/>
            <a:extLst>
              <a:ext uri="{FF2B5EF4-FFF2-40B4-BE49-F238E27FC236}">
                <a16:creationId xmlns:a16="http://schemas.microsoft.com/office/drawing/2014/main" id="{A7C8AB3B-F2F0-6617-94E9-3A6286AA7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YouTube">
            <a:hlinkClick r:id="rId8"/>
            <a:extLst>
              <a:ext uri="{FF2B5EF4-FFF2-40B4-BE49-F238E27FC236}">
                <a16:creationId xmlns:a16="http://schemas.microsoft.com/office/drawing/2014/main" id="{3B202D70-235E-909F-EA55-255CDC79A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896802-5FFB-AEA4-81FD-77604FAC65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3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17C26F7C-15D9-3FE3-FFE4-5929F29AF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2BF85ED2-BB73-032D-CF20-81B453361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7E8A8B46-00BE-ABB7-2211-649E9B7599F9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EC48C5-531B-F35A-48FB-A5FEBFBA160F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C8A9FBC-E2EC-0CE9-0ECB-ABB3338F63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D7BE926C-BDF1-72C4-512B-E5E5575F63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7361" y="5893156"/>
            <a:ext cx="3236154" cy="279440"/>
          </a:xfrm>
        </p:spPr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DBD748DD-BAC3-A030-0FB6-26793A6DC2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6166200"/>
            <a:ext cx="3236259" cy="243170"/>
          </a:xfrm>
        </p:spPr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7170" name="Picture 2" descr="The Last Showgirl (2024) | MUBI">
            <a:extLst>
              <a:ext uri="{FF2B5EF4-FFF2-40B4-BE49-F238E27FC236}">
                <a16:creationId xmlns:a16="http://schemas.microsoft.com/office/drawing/2014/main" id="{3A20D342-AF64-956C-B869-3818AC5B1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19" y="1204910"/>
            <a:ext cx="5852160" cy="438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nstagram">
            <a:hlinkClick r:id="rId5"/>
            <a:extLst>
              <a:ext uri="{FF2B5EF4-FFF2-40B4-BE49-F238E27FC236}">
                <a16:creationId xmlns:a16="http://schemas.microsoft.com/office/drawing/2014/main" id="{9A5AEE84-2BDA-37DC-F2C9-0F8333A648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inkedIn">
            <a:hlinkClick r:id="rId7"/>
            <a:extLst>
              <a:ext uri="{FF2B5EF4-FFF2-40B4-BE49-F238E27FC236}">
                <a16:creationId xmlns:a16="http://schemas.microsoft.com/office/drawing/2014/main" id="{40F45140-0B82-331E-0F63-0286C670DE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YouTube">
            <a:hlinkClick r:id="rId9"/>
            <a:extLst>
              <a:ext uri="{FF2B5EF4-FFF2-40B4-BE49-F238E27FC236}">
                <a16:creationId xmlns:a16="http://schemas.microsoft.com/office/drawing/2014/main" id="{AE82F1A1-292A-5A02-7C63-DE4DEB9602D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B2F237-63C8-9009-7111-732166AB4C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9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D48FF-1DF9-A360-7CCA-8A49182D6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AB16F1C8-FB6B-CFB4-40BC-9B7B6E9C0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F34C06D2-38BA-A5E4-4847-70DA00219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5337D1F4-8EA4-6BFA-6762-F2ED64415BC4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E3C7B7-840C-004B-D947-F74149D6F5E6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9FE24AD-F83E-28BA-E2C4-284196D64A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E9E4562C-0FAC-7E2F-5FF4-4C86A4831F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7361" y="5893156"/>
            <a:ext cx="3236154" cy="279440"/>
          </a:xfrm>
        </p:spPr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30729CE-CD75-1834-25DD-17A7459AF1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6166200"/>
            <a:ext cx="3236259" cy="243170"/>
          </a:xfrm>
        </p:spPr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9F01956-E467-2144-4A4A-A3C247D40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19" y="1267262"/>
            <a:ext cx="5852160" cy="43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nstagram">
            <a:hlinkClick r:id="rId5"/>
            <a:extLst>
              <a:ext uri="{FF2B5EF4-FFF2-40B4-BE49-F238E27FC236}">
                <a16:creationId xmlns:a16="http://schemas.microsoft.com/office/drawing/2014/main" id="{091F58FB-D454-C383-CB83-5981BAA1B1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inkedIn">
            <a:hlinkClick r:id="rId7"/>
            <a:extLst>
              <a:ext uri="{FF2B5EF4-FFF2-40B4-BE49-F238E27FC236}">
                <a16:creationId xmlns:a16="http://schemas.microsoft.com/office/drawing/2014/main" id="{8D04E8C7-8E06-02F2-1209-BAC108D6A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YouTube">
            <a:hlinkClick r:id="rId9"/>
            <a:extLst>
              <a:ext uri="{FF2B5EF4-FFF2-40B4-BE49-F238E27FC236}">
                <a16:creationId xmlns:a16="http://schemas.microsoft.com/office/drawing/2014/main" id="{2D07FCE4-B828-5B41-064D-523CF61FEC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01A754-0E64-109A-EA38-F8EF29116B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8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D3806-1C05-5E27-1E0B-982C12BA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15C24B0B-CFB2-14D9-ED87-3FCDFF475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292384E3-AA86-D550-C4EE-B096C169A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1EED921D-C973-2DFD-A9C0-B2B3A761B7CC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F2DD32-78E4-E028-86CA-20AEAE8A1D09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0AC2AF9-27B1-8724-0E4A-68F8F0343A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2A9CB1D-E20A-1195-F027-98CAA72A41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7361" y="5893156"/>
            <a:ext cx="3236154" cy="279440"/>
          </a:xfrm>
        </p:spPr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2B9C69CF-6938-99F9-632C-F3E1DEBD06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6166200"/>
            <a:ext cx="3236259" cy="243170"/>
          </a:xfrm>
        </p:spPr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12" name="Graphic 11" descr="Checkbox Ticked with solid fill">
            <a:extLst>
              <a:ext uri="{FF2B5EF4-FFF2-40B4-BE49-F238E27FC236}">
                <a16:creationId xmlns:a16="http://schemas.microsoft.com/office/drawing/2014/main" id="{DBDCE399-7912-503D-0754-2F3E19B2E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22929" y="1721717"/>
            <a:ext cx="914400" cy="914400"/>
          </a:xfrm>
          <a:prstGeom prst="rect">
            <a:avLst/>
          </a:prstGeom>
        </p:spPr>
      </p:pic>
      <p:pic>
        <p:nvPicPr>
          <p:cNvPr id="13" name="Graphic 12" descr="Checkbox Ticked with solid fill">
            <a:extLst>
              <a:ext uri="{FF2B5EF4-FFF2-40B4-BE49-F238E27FC236}">
                <a16:creationId xmlns:a16="http://schemas.microsoft.com/office/drawing/2014/main" id="{3D411A27-8784-8F11-442B-25D20D8ED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22929" y="2893037"/>
            <a:ext cx="914400" cy="914400"/>
          </a:xfrm>
          <a:prstGeom prst="rect">
            <a:avLst/>
          </a:prstGeom>
        </p:spPr>
      </p:pic>
      <p:pic>
        <p:nvPicPr>
          <p:cNvPr id="15" name="Graphic 14" descr="Checkbox Ticked with solid fill">
            <a:extLst>
              <a:ext uri="{FF2B5EF4-FFF2-40B4-BE49-F238E27FC236}">
                <a16:creationId xmlns:a16="http://schemas.microsoft.com/office/drawing/2014/main" id="{DB2E6811-3B6A-6394-3E42-144888D46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22929" y="4076982"/>
            <a:ext cx="914400" cy="914400"/>
          </a:xfrm>
          <a:prstGeom prst="rect">
            <a:avLst/>
          </a:prstGeom>
        </p:spPr>
      </p:pic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09BC4B3-5D77-0509-7FE5-8CC5090F59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329" y="2219949"/>
            <a:ext cx="5253223" cy="652203"/>
          </a:xfrm>
        </p:spPr>
        <p:txBody>
          <a:bodyPr/>
          <a:lstStyle/>
          <a:p>
            <a:pPr>
              <a:lnSpc>
                <a:spcPts val="15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5400" dirty="0">
                <a:solidFill>
                  <a:srgbClr val="E0112B"/>
                </a:solidFill>
                <a:effectLst/>
                <a:latin typeface="Arial" panose="020B0604020202020204" pitchFamily="34" charset="0"/>
                <a:ea typeface="Roboto-Light" pitchFamily="2" charset="0"/>
                <a:cs typeface="Arial" panose="020B0604020202020204" pitchFamily="34" charset="0"/>
              </a:rPr>
              <a:t>Celebrate</a:t>
            </a:r>
            <a:endParaRPr lang="en-GB" dirty="0">
              <a:solidFill>
                <a:srgbClr val="21212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586FBE1-DB79-9C81-C1AA-4346FFD6030A}"/>
              </a:ext>
            </a:extLst>
          </p:cNvPr>
          <p:cNvSpPr txBox="1">
            <a:spLocks/>
          </p:cNvSpPr>
          <p:nvPr/>
        </p:nvSpPr>
        <p:spPr>
          <a:xfrm>
            <a:off x="2837329" y="3403894"/>
            <a:ext cx="5253223" cy="652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5400" dirty="0">
                <a:solidFill>
                  <a:srgbClr val="E0112B"/>
                </a:solidFill>
                <a:latin typeface="Arial" panose="020B0604020202020204" pitchFamily="34" charset="0"/>
                <a:ea typeface="Roboto-Light" pitchFamily="2" charset="0"/>
                <a:cs typeface="Arial" panose="020B0604020202020204" pitchFamily="34" charset="0"/>
              </a:rPr>
              <a:t>Align</a:t>
            </a:r>
            <a:endParaRPr lang="en-GB" dirty="0">
              <a:solidFill>
                <a:srgbClr val="21212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496B4D5B-C10F-4F01-5663-7ECA00461BEE}"/>
              </a:ext>
            </a:extLst>
          </p:cNvPr>
          <p:cNvSpPr txBox="1">
            <a:spLocks/>
          </p:cNvSpPr>
          <p:nvPr/>
        </p:nvSpPr>
        <p:spPr>
          <a:xfrm>
            <a:off x="2837329" y="4541482"/>
            <a:ext cx="5253223" cy="652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45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10000"/>
              <a:buFontTx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5400" dirty="0">
                <a:solidFill>
                  <a:srgbClr val="E0112B"/>
                </a:solidFill>
                <a:latin typeface="Arial" panose="020B0604020202020204" pitchFamily="34" charset="0"/>
                <a:ea typeface="Roboto-Light" pitchFamily="2" charset="0"/>
                <a:cs typeface="Arial" panose="020B0604020202020204" pitchFamily="34" charset="0"/>
              </a:rPr>
              <a:t>Amplify</a:t>
            </a:r>
            <a:endParaRPr lang="en-GB" dirty="0">
              <a:solidFill>
                <a:srgbClr val="21212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 descr="Instagram">
            <a:hlinkClick r:id="rId6"/>
            <a:extLst>
              <a:ext uri="{FF2B5EF4-FFF2-40B4-BE49-F238E27FC236}">
                <a16:creationId xmlns:a16="http://schemas.microsoft.com/office/drawing/2014/main" id="{14039293-C385-2B72-319C-FD4FFB972F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inkedIn">
            <a:hlinkClick r:id="rId8"/>
            <a:extLst>
              <a:ext uri="{FF2B5EF4-FFF2-40B4-BE49-F238E27FC236}">
                <a16:creationId xmlns:a16="http://schemas.microsoft.com/office/drawing/2014/main" id="{2F7F15EF-80C7-920B-ABE8-AB972279BF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YouTube">
            <a:hlinkClick r:id="rId10"/>
            <a:extLst>
              <a:ext uri="{FF2B5EF4-FFF2-40B4-BE49-F238E27FC236}">
                <a16:creationId xmlns:a16="http://schemas.microsoft.com/office/drawing/2014/main" id="{C862A0D0-F6FD-A90D-96EF-E5045448EB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1588D-97D4-6913-6D8B-CC16649EA7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00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80ABE-9CFB-51AE-7A20-6A2D802AE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9D907CF3-F816-69AF-5E7C-EC35E968A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95D6E41B-6F30-E52D-5FFD-183E030A7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D7F8BF31-CCB8-DBD0-A0EF-5A11DA4558ED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77FFD-C368-8B65-9B33-5B7142B95EFE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5F26E40A-552F-190D-3ADF-D5963C1FDB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9C99EDF-C430-3B8F-1682-B7DC3E3CAA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7361" y="5893156"/>
            <a:ext cx="3236154" cy="279440"/>
          </a:xfrm>
        </p:spPr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CA882C4F-6EAB-9CB0-16B6-FCB0389181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6166200"/>
            <a:ext cx="3236259" cy="243170"/>
          </a:xfrm>
        </p:spPr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11" name="Picture 2" descr="Schopenhauer, and the Horror of meaning. | by Ash | Medium">
            <a:extLst>
              <a:ext uri="{FF2B5EF4-FFF2-40B4-BE49-F238E27FC236}">
                <a16:creationId xmlns:a16="http://schemas.microsoft.com/office/drawing/2014/main" id="{A50C9CDB-5614-6BC4-CCE1-E26DBB25F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67" y="1654679"/>
            <a:ext cx="4553332" cy="336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hat Is My Purpose in Life? Quiz - Forage">
            <a:extLst>
              <a:ext uri="{FF2B5EF4-FFF2-40B4-BE49-F238E27FC236}">
                <a16:creationId xmlns:a16="http://schemas.microsoft.com/office/drawing/2014/main" id="{FC86EB7C-A224-60F4-5D3F-CDD17B210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377" y="1649177"/>
            <a:ext cx="4833007" cy="339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nstagram">
            <a:hlinkClick r:id="rId6"/>
            <a:extLst>
              <a:ext uri="{FF2B5EF4-FFF2-40B4-BE49-F238E27FC236}">
                <a16:creationId xmlns:a16="http://schemas.microsoft.com/office/drawing/2014/main" id="{C0BD08F7-B0D9-F7F3-FFD5-6632E55872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LinkedIn">
            <a:hlinkClick r:id="rId8"/>
            <a:extLst>
              <a:ext uri="{FF2B5EF4-FFF2-40B4-BE49-F238E27FC236}">
                <a16:creationId xmlns:a16="http://schemas.microsoft.com/office/drawing/2014/main" id="{B8C26ADE-652A-A19B-F776-8E753482C0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YouTube">
            <a:hlinkClick r:id="rId10"/>
            <a:extLst>
              <a:ext uri="{FF2B5EF4-FFF2-40B4-BE49-F238E27FC236}">
                <a16:creationId xmlns:a16="http://schemas.microsoft.com/office/drawing/2014/main" id="{7D25D7A9-0303-6353-3403-6EEFF10EABF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6DCEC4-2AB3-E7EA-CE9D-9029877CCA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2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DC93D-506C-0267-D02F-A3BFCC2D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50FEE572-271B-5B58-73AB-99C14B7BB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6" y="299654"/>
            <a:ext cx="1799789" cy="609928"/>
          </a:xfrm>
          <a:prstGeom prst="rect">
            <a:avLst/>
          </a:prstGeom>
        </p:spPr>
      </p:pic>
      <p:sp>
        <p:nvSpPr>
          <p:cNvPr id="22" name="Rectangle 15">
            <a:extLst>
              <a:ext uri="{FF2B5EF4-FFF2-40B4-BE49-F238E27FC236}">
                <a16:creationId xmlns:a16="http://schemas.microsoft.com/office/drawing/2014/main" id="{8D50C23E-426B-43AD-2662-2069DE11B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 descr="Decorative square">
            <a:extLst>
              <a:ext uri="{FF2B5EF4-FFF2-40B4-BE49-F238E27FC236}">
                <a16:creationId xmlns:a16="http://schemas.microsoft.com/office/drawing/2014/main" id="{9C1148EF-0D40-16C2-8124-A211BC48B031}"/>
              </a:ext>
            </a:extLst>
          </p:cNvPr>
          <p:cNvSpPr/>
          <p:nvPr/>
        </p:nvSpPr>
        <p:spPr>
          <a:xfrm>
            <a:off x="11727808" y="6344350"/>
            <a:ext cx="144000" cy="144000"/>
          </a:xfrm>
          <a:prstGeom prst="rect">
            <a:avLst/>
          </a:prstGeom>
          <a:solidFill>
            <a:srgbClr val="F4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0112B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E3C7D4-5A9F-5B9C-DA98-F9E162D35223}"/>
              </a:ext>
            </a:extLst>
          </p:cNvPr>
          <p:cNvSpPr txBox="1">
            <a:spLocks/>
          </p:cNvSpPr>
          <p:nvPr/>
        </p:nvSpPr>
        <p:spPr>
          <a:xfrm>
            <a:off x="6095999" y="296862"/>
            <a:ext cx="5612607" cy="611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000" b="1" i="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Roboto Medium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Dare to boast: </a:t>
            </a:r>
            <a:r>
              <a:rPr lang="en-GB" b="0" dirty="0"/>
              <a:t>In defence of book marketing and celebrating wins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4644FD7-A93A-5248-D5C2-84FF0EA139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9" y="6195415"/>
            <a:ext cx="5613783" cy="440057"/>
          </a:xfrm>
        </p:spPr>
        <p:txBody>
          <a:bodyPr/>
          <a:lstStyle/>
          <a:p>
            <a:r>
              <a:rPr lang="en-US" dirty="0"/>
              <a:t>LSE Press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63E5B98E-C79C-CEA2-DAAD-646B77630C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7361" y="5893156"/>
            <a:ext cx="3236154" cy="279440"/>
          </a:xfrm>
        </p:spPr>
        <p:txBody>
          <a:bodyPr/>
          <a:lstStyle/>
          <a:p>
            <a:r>
              <a:rPr lang="en-US" dirty="0"/>
              <a:t>press.lse.ac.uk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7CF5633-0D95-1A11-812E-028ABFCEED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6166200"/>
            <a:ext cx="3236259" cy="243170"/>
          </a:xfrm>
        </p:spPr>
        <p:txBody>
          <a:bodyPr/>
          <a:lstStyle/>
          <a:p>
            <a:r>
              <a:rPr lang="en-US" dirty="0"/>
              <a:t>@LSEPress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A115E0-97C5-3E64-123B-D52A75647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60" y="1167241"/>
            <a:ext cx="2905274" cy="29179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C051F7-1138-90C0-7966-C9B7E6269D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246" y="683573"/>
            <a:ext cx="2570072" cy="25534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F6FD26-15A4-C27A-5D4F-9FA2C1CD6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3652" y="3283199"/>
            <a:ext cx="2570072" cy="25391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2AB5F6D-29DB-4D5F-3518-0D05D1A250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2628" y="1167241"/>
            <a:ext cx="2284659" cy="28853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4191076-0E06-1383-1EBC-02B634DC7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3724" y="4142626"/>
            <a:ext cx="2570072" cy="24928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6DA6BD5-9FC5-647A-95E9-5AA92DD6A0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1142" y="1124589"/>
            <a:ext cx="2247507" cy="30032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C89DD37-171B-D92E-7E52-46872CE572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5521" y="3808817"/>
            <a:ext cx="2209375" cy="2826655"/>
          </a:xfrm>
          <a:prstGeom prst="rect">
            <a:avLst/>
          </a:prstGeom>
        </p:spPr>
      </p:pic>
      <p:pic>
        <p:nvPicPr>
          <p:cNvPr id="32" name="Picture 31" descr="A person writing on a piece of paper&#10;&#10;AI-generated content may be incorrect.">
            <a:extLst>
              <a:ext uri="{FF2B5EF4-FFF2-40B4-BE49-F238E27FC236}">
                <a16:creationId xmlns:a16="http://schemas.microsoft.com/office/drawing/2014/main" id="{7D23FD98-C76C-3B69-4EDB-8169EB3D01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147" y="3605139"/>
            <a:ext cx="2522081" cy="1682228"/>
          </a:xfrm>
          <a:prstGeom prst="rect">
            <a:avLst/>
          </a:prstGeom>
        </p:spPr>
      </p:pic>
      <p:pic>
        <p:nvPicPr>
          <p:cNvPr id="10" name="Picture 9" descr="Instagram">
            <a:hlinkClick r:id="rId12"/>
            <a:extLst>
              <a:ext uri="{FF2B5EF4-FFF2-40B4-BE49-F238E27FC236}">
                <a16:creationId xmlns:a16="http://schemas.microsoft.com/office/drawing/2014/main" id="{52251761-777D-33C3-F79F-44AC5048984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2" y="6408048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inkedIn">
            <a:hlinkClick r:id="rId14"/>
            <a:extLst>
              <a:ext uri="{FF2B5EF4-FFF2-40B4-BE49-F238E27FC236}">
                <a16:creationId xmlns:a16="http://schemas.microsoft.com/office/drawing/2014/main" id="{8DF63EA8-58C3-49C0-5280-68B5130F413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3" y="6409669"/>
            <a:ext cx="185323" cy="18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YouTube">
            <a:hlinkClick r:id="rId16"/>
            <a:extLst>
              <a:ext uri="{FF2B5EF4-FFF2-40B4-BE49-F238E27FC236}">
                <a16:creationId xmlns:a16="http://schemas.microsoft.com/office/drawing/2014/main" id="{7178E1B5-7604-F826-98E7-B42481054F5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7" y="6397589"/>
            <a:ext cx="206239" cy="20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AB2C3D-93AF-2587-730E-F40A4FA3087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3139" y="6406723"/>
            <a:ext cx="185324" cy="1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88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27097" y="623"/>
            <a:ext cx="1260390" cy="6855263"/>
          </a:xfrm>
          <a:custGeom>
            <a:avLst/>
            <a:gdLst/>
            <a:ahLst/>
            <a:cxnLst/>
            <a:rect l="l" t="t" r="r" b="b"/>
            <a:pathLst>
              <a:path w="1608455" h="8748395">
                <a:moveTo>
                  <a:pt x="1608010" y="0"/>
                </a:moveTo>
                <a:lnTo>
                  <a:pt x="0" y="0"/>
                </a:lnTo>
                <a:lnTo>
                  <a:pt x="0" y="8748001"/>
                </a:lnTo>
                <a:lnTo>
                  <a:pt x="1608010" y="8748001"/>
                </a:lnTo>
                <a:lnTo>
                  <a:pt x="1608010" y="0"/>
                </a:lnTo>
                <a:close/>
              </a:path>
            </a:pathLst>
          </a:custGeom>
          <a:solidFill>
            <a:srgbClr val="FF003B"/>
          </a:solidFill>
        </p:spPr>
        <p:txBody>
          <a:bodyPr wrap="square" lIns="0" tIns="0" rIns="0" bIns="0" rtlCol="0"/>
          <a:lstStyle/>
          <a:p>
            <a:pPr defTabSz="716615"/>
            <a:endParaRPr sz="14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325" y="512830"/>
            <a:ext cx="7011154" cy="564047"/>
          </a:xfrm>
          <a:prstGeom prst="rect">
            <a:avLst/>
          </a:prstGeom>
        </p:spPr>
        <p:txBody>
          <a:bodyPr vert="horz" wrap="square" lIns="0" tIns="9952" rIns="0" bIns="0" rtlCol="0">
            <a:spAutoFit/>
          </a:bodyPr>
          <a:lstStyle/>
          <a:p>
            <a:pPr marL="9952" defTabSz="716615">
              <a:spcBef>
                <a:spcPts val="78"/>
              </a:spcBef>
            </a:pPr>
            <a:r>
              <a:rPr lang="en-GB" sz="3600" b="1" spc="-51" dirty="0">
                <a:solidFill>
                  <a:srgbClr val="FF003B"/>
                </a:solidFill>
                <a:latin typeface="Calibri"/>
                <a:cs typeface="Georgia"/>
              </a:rPr>
              <a:t>Keep in touch</a:t>
            </a:r>
            <a:endParaRPr sz="3600" dirty="0">
              <a:solidFill>
                <a:prstClr val="black"/>
              </a:solidFill>
              <a:latin typeface="Calibri"/>
              <a:cs typeface="Georgia"/>
            </a:endParaRPr>
          </a:p>
        </p:txBody>
      </p:sp>
      <p:pic>
        <p:nvPicPr>
          <p:cNvPr id="6" name="Graphic 5" descr="Internet with solid fill">
            <a:extLst>
              <a:ext uri="{FF2B5EF4-FFF2-40B4-BE49-F238E27FC236}">
                <a16:creationId xmlns:a16="http://schemas.microsoft.com/office/drawing/2014/main" id="{D8E2715A-A1E1-466D-1C60-A28D791A4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956" y="1393171"/>
            <a:ext cx="1097778" cy="10977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C6B593-AF92-026A-AD75-19A28025D0A9}"/>
              </a:ext>
            </a:extLst>
          </p:cNvPr>
          <p:cNvSpPr txBox="1"/>
          <p:nvPr/>
        </p:nvSpPr>
        <p:spPr>
          <a:xfrm>
            <a:off x="2038817" y="1587181"/>
            <a:ext cx="5225625" cy="5543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6615"/>
            <a:r>
              <a:rPr lang="en-GB" sz="3448" dirty="0">
                <a:solidFill>
                  <a:prstClr val="black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www.press.lse.ac.uk</a:t>
            </a:r>
            <a:endParaRPr lang="en-GB" sz="3448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3448" dirty="0">
              <a:solidFill>
                <a:prstClr val="black"/>
              </a:solidFill>
              <a:latin typeface="Calibri"/>
            </a:endParaRPr>
          </a:p>
          <a:p>
            <a:pPr defTabSz="716615"/>
            <a:r>
              <a:rPr lang="en-GB" sz="3448" dirty="0">
                <a:solidFill>
                  <a:prstClr val="black"/>
                </a:solidFill>
                <a:latin typeface="Calibri"/>
              </a:rPr>
              <a:t>LSE Press</a:t>
            </a:r>
          </a:p>
          <a:p>
            <a:pPr defTabSz="716615"/>
            <a:endParaRPr lang="en-GB" sz="3448" dirty="0">
              <a:solidFill>
                <a:prstClr val="black"/>
              </a:solidFill>
              <a:latin typeface="Calibri"/>
            </a:endParaRPr>
          </a:p>
          <a:p>
            <a:pPr defTabSz="716615"/>
            <a:r>
              <a:rPr lang="en-GB" sz="3448" dirty="0">
                <a:solidFill>
                  <a:prstClr val="black"/>
                </a:solidFill>
                <a:latin typeface="Calibri"/>
              </a:rPr>
              <a:t>@lsepress.bsky.social</a:t>
            </a:r>
          </a:p>
          <a:p>
            <a:pPr defTabSz="716615"/>
            <a:endParaRPr lang="en-GB" sz="3448" dirty="0">
              <a:solidFill>
                <a:prstClr val="black"/>
              </a:solidFill>
              <a:latin typeface="Calibri"/>
            </a:endParaRPr>
          </a:p>
          <a:p>
            <a:pPr defTabSz="716615"/>
            <a:r>
              <a:rPr lang="en-GB" sz="3448" u="sng" dirty="0">
                <a:solidFill>
                  <a:prstClr val="black"/>
                </a:solidFill>
                <a:latin typeface="Calibri"/>
              </a:rPr>
              <a:t>e.potts@lse.ac.uk</a:t>
            </a: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  <a:p>
            <a:pPr defTabSz="716615"/>
            <a:endParaRPr lang="en-GB" sz="141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190487-4277-0CE9-9BC3-A14B099A9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288" y="2701277"/>
            <a:ext cx="729610" cy="686692"/>
          </a:xfrm>
          <a:prstGeom prst="rect">
            <a:avLst/>
          </a:prstGeom>
        </p:spPr>
      </p:pic>
      <p:pic>
        <p:nvPicPr>
          <p:cNvPr id="16" name="Graphic 15" descr="Email with solid fill">
            <a:extLst>
              <a:ext uri="{FF2B5EF4-FFF2-40B4-BE49-F238E27FC236}">
                <a16:creationId xmlns:a16="http://schemas.microsoft.com/office/drawing/2014/main" id="{BE536F26-9A5C-14A0-8727-33FFB01F71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8287" y="4748238"/>
            <a:ext cx="716591" cy="7165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043CB9-7AD0-00DD-A62B-766CA7842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174" y="3750970"/>
            <a:ext cx="753724" cy="753724"/>
          </a:xfrm>
          <a:prstGeom prst="rect">
            <a:avLst/>
          </a:prstGeom>
        </p:spPr>
      </p:pic>
      <p:sp>
        <p:nvSpPr>
          <p:cNvPr id="12" name="object 11">
            <a:extLst>
              <a:ext uri="{FF2B5EF4-FFF2-40B4-BE49-F238E27FC236}">
                <a16:creationId xmlns:a16="http://schemas.microsoft.com/office/drawing/2014/main" id="{315A99D8-B314-4AAB-8AB7-059BD71CF493}"/>
              </a:ext>
            </a:extLst>
          </p:cNvPr>
          <p:cNvSpPr txBox="1"/>
          <p:nvPr/>
        </p:nvSpPr>
        <p:spPr>
          <a:xfrm>
            <a:off x="6664221" y="4689275"/>
            <a:ext cx="3849881" cy="271660"/>
          </a:xfrm>
          <a:prstGeom prst="rect">
            <a:avLst/>
          </a:prstGeom>
        </p:spPr>
        <p:txBody>
          <a:bodyPr vert="horz" wrap="square" lIns="0" tIns="9953" rIns="0" bIns="0" rtlCol="0" anchor="t">
            <a:spAutoFit/>
          </a:bodyPr>
          <a:lstStyle/>
          <a:p>
            <a:pPr marL="9525" algn="r">
              <a:spcBef>
                <a:spcPts val="78"/>
              </a:spcBef>
            </a:pPr>
            <a:r>
              <a:rPr lang="en-GB" sz="1700" b="1" spc="-39">
                <a:solidFill>
                  <a:srgbClr val="FF003B"/>
                </a:solidFill>
                <a:latin typeface="Aptos"/>
              </a:rPr>
              <a:t>Sign up to the LSE Press newsletter here</a:t>
            </a:r>
            <a:endParaRPr lang="en-US"/>
          </a:p>
        </p:txBody>
      </p:sp>
      <p:pic>
        <p:nvPicPr>
          <p:cNvPr id="3" name="Picture 2" descr="A qr code with a few black squares&#10;&#10;AI-generated content may be incorrect.">
            <a:extLst>
              <a:ext uri="{FF2B5EF4-FFF2-40B4-BE49-F238E27FC236}">
                <a16:creationId xmlns:a16="http://schemas.microsoft.com/office/drawing/2014/main" id="{38D3D1BD-8B79-DF1C-4D8E-236086BDB7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3271" y="5042270"/>
            <a:ext cx="1477034" cy="1511780"/>
          </a:xfrm>
          <a:prstGeom prst="rect">
            <a:avLst/>
          </a:prstGeom>
        </p:spPr>
      </p:pic>
      <p:pic>
        <p:nvPicPr>
          <p:cNvPr id="22" name="Picture 21" descr="A person holding a book&#10;&#10;Description automatically generated">
            <a:extLst>
              <a:ext uri="{FF2B5EF4-FFF2-40B4-BE49-F238E27FC236}">
                <a16:creationId xmlns:a16="http://schemas.microsoft.com/office/drawing/2014/main" id="{F3EE17E5-6336-89DC-DB44-92A30952D8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4"/>
          <a:stretch/>
        </p:blipFill>
        <p:spPr>
          <a:xfrm>
            <a:off x="6732052" y="0"/>
            <a:ext cx="3714217" cy="29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78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c46549-241e-4865-8e7c-f87b78613407" xsi:nil="true"/>
    <lcf76f155ced4ddcb4097134ff3c332f xmlns="38d6f253-054d-4351-82ee-395f9525b89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E1080AE059684C81BC0403EEBDD6EC" ma:contentTypeVersion="12" ma:contentTypeDescription="Create a new document." ma:contentTypeScope="" ma:versionID="474f8d87a73b8dc3d525d7116fb5de33">
  <xsd:schema xmlns:xsd="http://www.w3.org/2001/XMLSchema" xmlns:xs="http://www.w3.org/2001/XMLSchema" xmlns:p="http://schemas.microsoft.com/office/2006/metadata/properties" xmlns:ns2="38d6f253-054d-4351-82ee-395f9525b897" xmlns:ns3="aac46549-241e-4865-8e7c-f87b78613407" targetNamespace="http://schemas.microsoft.com/office/2006/metadata/properties" ma:root="true" ma:fieldsID="2f4a6ad8502b9e89172844988954dcd1" ns2:_="" ns3:_="">
    <xsd:import namespace="38d6f253-054d-4351-82ee-395f9525b897"/>
    <xsd:import namespace="aac46549-241e-4865-8e7c-f87b786134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6f253-054d-4351-82ee-395f9525b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e726a9b-3374-46a0-b009-af8e0551a7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46549-241e-4865-8e7c-f87b786134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92ca5fd-5c5e-4223-9189-d492cc56afe4}" ma:internalName="TaxCatchAll" ma:showField="CatchAllData" ma:web="aac46549-241e-4865-8e7c-f87b786134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8F7933-2F13-411C-A089-2DF46E11EF99}">
  <ds:schemaRefs>
    <ds:schemaRef ds:uri="http://schemas.microsoft.com/office/2006/metadata/properties"/>
    <ds:schemaRef ds:uri="http://schemas.microsoft.com/office/infopath/2007/PartnerControls"/>
    <ds:schemaRef ds:uri="0e1d50dc-48a1-483c-aaad-70f2a0e8c8b2"/>
    <ds:schemaRef ds:uri="24588acf-10ae-423d-b633-a7d9589f1910"/>
    <ds:schemaRef ds:uri="aac46549-241e-4865-8e7c-f87b78613407"/>
    <ds:schemaRef ds:uri="38d6f253-054d-4351-82ee-395f9525b897"/>
  </ds:schemaRefs>
</ds:datastoreItem>
</file>

<file path=customXml/itemProps2.xml><?xml version="1.0" encoding="utf-8"?>
<ds:datastoreItem xmlns:ds="http://schemas.openxmlformats.org/officeDocument/2006/customXml" ds:itemID="{F1219BC7-F5B6-491F-8F6F-8BE2DD34AC48}"/>
</file>

<file path=customXml/itemProps3.xml><?xml version="1.0" encoding="utf-8"?>
<ds:datastoreItem xmlns:ds="http://schemas.openxmlformats.org/officeDocument/2006/customXml" ds:itemID="{C16CB46A-BDED-4AB4-8CF4-B9882BE401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5072052-c002-4ee4-87e5-9d58843fc488}" enabled="1" method="Privileged" siteId="{185280ba-7a00-42ea-9408-19eafd13552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227</Words>
  <Application>Microsoft Office PowerPoint</Application>
  <PresentationFormat>Widescreen</PresentationFormat>
  <Paragraphs>56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Dare to boast: In defence of book marketing and celebrating wins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Ellie Potts</dc:creator>
  <cp:lastModifiedBy>Ellie Potts</cp:lastModifiedBy>
  <cp:revision>2</cp:revision>
  <dcterms:created xsi:type="dcterms:W3CDTF">2025-10-13T15:27:10Z</dcterms:created>
  <dcterms:modified xsi:type="dcterms:W3CDTF">2025-10-21T09:10:11Z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0x010100B6E1080AE059684C81BC0403EEBDD6EC</vt:lpwstr>
  </property>
  <property fmtid="{D5CDD505-2E9C-101B-9397-08002B2CF9AE}" pid="3" name="MediaServiceImageTags">
    <vt:lpwstr/>
  </property>
</Properties>
</file>